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64" r:id="rId3"/>
    <p:sldId id="265" r:id="rId4"/>
    <p:sldId id="266" r:id="rId5"/>
    <p:sldId id="267" r:id="rId6"/>
    <p:sldId id="281" r:id="rId7"/>
    <p:sldId id="283" r:id="rId8"/>
    <p:sldId id="284" r:id="rId9"/>
    <p:sldId id="282" r:id="rId10"/>
    <p:sldId id="286" r:id="rId11"/>
    <p:sldId id="287" r:id="rId12"/>
    <p:sldId id="285" r:id="rId13"/>
    <p:sldId id="289" r:id="rId14"/>
    <p:sldId id="292" r:id="rId15"/>
    <p:sldId id="288" r:id="rId16"/>
    <p:sldId id="293" r:id="rId17"/>
    <p:sldId id="291" r:id="rId18"/>
    <p:sldId id="290" r:id="rId19"/>
    <p:sldId id="294" r:id="rId20"/>
    <p:sldId id="295" r:id="rId21"/>
    <p:sldId id="296" r:id="rId22"/>
    <p:sldId id="27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1" d="100"/>
          <a:sy n="41" d="100"/>
        </p:scale>
        <p:origin x="78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image" Target="../media/image11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image" Target="../media/image1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48E667-CC7D-495A-803C-A2BAB4F0B104}" type="doc">
      <dgm:prSet loTypeId="urn:microsoft.com/office/officeart/2005/8/layout/vList3" loCatId="list" qsTypeId="urn:microsoft.com/office/officeart/2005/8/quickstyle/simple1" qsCatId="simple" csTypeId="urn:microsoft.com/office/officeart/2005/8/colors/colorful4" csCatId="colorful" phldr="1"/>
      <dgm:spPr/>
    </dgm:pt>
    <dgm:pt modelId="{C5B74390-9280-4A4C-87FE-945559675303}">
      <dgm:prSet phldrT="[Text]"/>
      <dgm:spPr/>
      <dgm:t>
        <a:bodyPr/>
        <a:lstStyle/>
        <a:p>
          <a:r>
            <a:rPr lang="en-US" b="1" dirty="0" smtClean="0"/>
            <a:t>Prerequisite </a:t>
          </a:r>
        </a:p>
        <a:p>
          <a:r>
            <a:rPr lang="en-US" dirty="0" smtClean="0"/>
            <a:t>Dataset, Python (v3.11.5) and packages (Pandas), ML framework (</a:t>
          </a:r>
          <a:r>
            <a:rPr lang="en-US" dirty="0" err="1" smtClean="0"/>
            <a:t>pycaret</a:t>
          </a:r>
          <a:r>
            <a:rPr lang="en-US" dirty="0" smtClean="0"/>
            <a:t>) etc.</a:t>
          </a:r>
          <a:endParaRPr lang="en-US" dirty="0"/>
        </a:p>
      </dgm:t>
    </dgm:pt>
    <dgm:pt modelId="{25BECB7E-D4A4-4739-B0A9-C87C8CC9562C}" type="parTrans" cxnId="{6028E62C-E995-47D8-98A6-8A4BF05E46BD}">
      <dgm:prSet/>
      <dgm:spPr/>
      <dgm:t>
        <a:bodyPr/>
        <a:lstStyle/>
        <a:p>
          <a:endParaRPr lang="en-US"/>
        </a:p>
      </dgm:t>
    </dgm:pt>
    <dgm:pt modelId="{BEE53BBF-E223-4BE4-9085-72326A7E3A60}" type="sibTrans" cxnId="{6028E62C-E995-47D8-98A6-8A4BF05E46BD}">
      <dgm:prSet/>
      <dgm:spPr/>
      <dgm:t>
        <a:bodyPr/>
        <a:lstStyle/>
        <a:p>
          <a:endParaRPr lang="en-US"/>
        </a:p>
      </dgm:t>
    </dgm:pt>
    <dgm:pt modelId="{AE2766A3-EC66-4389-8A5A-3E21D3093B19}">
      <dgm:prSet phldrT="[Text]"/>
      <dgm:spPr/>
      <dgm:t>
        <a:bodyPr/>
        <a:lstStyle/>
        <a:p>
          <a:r>
            <a:rPr lang="en-US" b="1" i="1" dirty="0" smtClean="0"/>
            <a:t>Step 1: Data Splitting</a:t>
          </a:r>
          <a:endParaRPr lang="en-US" b="1" dirty="0" smtClean="0"/>
        </a:p>
      </dgm:t>
    </dgm:pt>
    <dgm:pt modelId="{4D5DFAC1-2253-4EEF-840E-4E9A37C736DE}" type="parTrans" cxnId="{8D2BE3CC-6050-4950-913F-DCCE7190BDFC}">
      <dgm:prSet/>
      <dgm:spPr/>
      <dgm:t>
        <a:bodyPr/>
        <a:lstStyle/>
        <a:p>
          <a:endParaRPr lang="en-US"/>
        </a:p>
      </dgm:t>
    </dgm:pt>
    <dgm:pt modelId="{66094CD3-4B15-4AC0-B360-8A68675916EA}" type="sibTrans" cxnId="{8D2BE3CC-6050-4950-913F-DCCE7190BDFC}">
      <dgm:prSet/>
      <dgm:spPr/>
      <dgm:t>
        <a:bodyPr/>
        <a:lstStyle/>
        <a:p>
          <a:endParaRPr lang="en-US"/>
        </a:p>
      </dgm:t>
    </dgm:pt>
    <dgm:pt modelId="{26C232D3-BC06-4706-AA94-6A57012BD94B}">
      <dgm:prSet phldrT="[Text]"/>
      <dgm:spPr/>
      <dgm:t>
        <a:bodyPr/>
        <a:lstStyle/>
        <a:p>
          <a:r>
            <a:rPr lang="en-US" b="1" i="1" dirty="0" smtClean="0"/>
            <a:t>Step 2: Model Building (Objective 1)</a:t>
          </a:r>
          <a:endParaRPr lang="en-US" b="1" dirty="0" smtClean="0"/>
        </a:p>
        <a:p>
          <a:r>
            <a:rPr lang="en-US" dirty="0" smtClean="0"/>
            <a:t>Supervised ML techniques</a:t>
          </a:r>
        </a:p>
        <a:p>
          <a:r>
            <a:rPr lang="en-US" dirty="0" smtClean="0"/>
            <a:t>Decision trees, random forests, logistic regression, and support vector machines from </a:t>
          </a:r>
          <a:r>
            <a:rPr lang="en-US" dirty="0" err="1" smtClean="0"/>
            <a:t>Pycaret</a:t>
          </a:r>
          <a:endParaRPr lang="en-US" dirty="0"/>
        </a:p>
      </dgm:t>
    </dgm:pt>
    <dgm:pt modelId="{31A458C6-171B-4BD0-845F-E0EC8BE2333E}" type="parTrans" cxnId="{24FA10A6-E06F-4EFF-B385-10787116C9B3}">
      <dgm:prSet/>
      <dgm:spPr/>
      <dgm:t>
        <a:bodyPr/>
        <a:lstStyle/>
        <a:p>
          <a:endParaRPr lang="en-US"/>
        </a:p>
      </dgm:t>
    </dgm:pt>
    <dgm:pt modelId="{0E64091D-9070-4BBF-8192-0D62EB1413B5}" type="sibTrans" cxnId="{24FA10A6-E06F-4EFF-B385-10787116C9B3}">
      <dgm:prSet/>
      <dgm:spPr/>
      <dgm:t>
        <a:bodyPr/>
        <a:lstStyle/>
        <a:p>
          <a:endParaRPr lang="en-US"/>
        </a:p>
      </dgm:t>
    </dgm:pt>
    <dgm:pt modelId="{5E793BB5-1D22-4964-9057-4FF14531235B}" type="pres">
      <dgm:prSet presAssocID="{8A48E667-CC7D-495A-803C-A2BAB4F0B104}" presName="linearFlow" presStyleCnt="0">
        <dgm:presLayoutVars>
          <dgm:dir/>
          <dgm:resizeHandles val="exact"/>
        </dgm:presLayoutVars>
      </dgm:prSet>
      <dgm:spPr/>
    </dgm:pt>
    <dgm:pt modelId="{53BADD35-0598-457C-8716-E777AFDFC1F7}" type="pres">
      <dgm:prSet presAssocID="{C5B74390-9280-4A4C-87FE-945559675303}" presName="composite" presStyleCnt="0"/>
      <dgm:spPr/>
    </dgm:pt>
    <dgm:pt modelId="{AADD5E5D-5FB1-4222-A983-1F432E91F1DE}" type="pres">
      <dgm:prSet presAssocID="{C5B74390-9280-4A4C-87FE-945559675303}" presName="imgShp" presStyleLbl="fgImgPlace1" presStyleIdx="0" presStyleCnt="3" custLinFactNeighborX="-668" custLinFactNeighborY="-210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000" r="-40000"/>
          </a:stretch>
        </a:blipFill>
      </dgm:spPr>
    </dgm:pt>
    <dgm:pt modelId="{95E26F49-65A9-44F6-86C3-80A15FB839CD}" type="pres">
      <dgm:prSet presAssocID="{C5B74390-9280-4A4C-87FE-945559675303}" presName="txShp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60C23F-CE81-4A00-B025-20BC80DD3C43}" type="pres">
      <dgm:prSet presAssocID="{BEE53BBF-E223-4BE4-9085-72326A7E3A60}" presName="spacing" presStyleCnt="0"/>
      <dgm:spPr/>
    </dgm:pt>
    <dgm:pt modelId="{8F0FEEF9-EBBC-419C-BD3F-12BFE28C079E}" type="pres">
      <dgm:prSet presAssocID="{AE2766A3-EC66-4389-8A5A-3E21D3093B19}" presName="composite" presStyleCnt="0"/>
      <dgm:spPr/>
    </dgm:pt>
    <dgm:pt modelId="{D0A777B7-B5CC-48BD-9992-C62D628382A0}" type="pres">
      <dgm:prSet presAssocID="{AE2766A3-EC66-4389-8A5A-3E21D3093B19}" presName="imgShp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8000" r="-28000"/>
          </a:stretch>
        </a:blipFill>
      </dgm:spPr>
    </dgm:pt>
    <dgm:pt modelId="{EEE524D6-064E-461F-94DE-B060245A0897}" type="pres">
      <dgm:prSet presAssocID="{AE2766A3-EC66-4389-8A5A-3E21D3093B19}" presName="txShp" presStyleLbl="node1" presStyleIdx="1" presStyleCnt="3" custScaleX="10802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E90609-1982-43E1-9A6F-36D6AD8297FF}" type="pres">
      <dgm:prSet presAssocID="{66094CD3-4B15-4AC0-B360-8A68675916EA}" presName="spacing" presStyleCnt="0"/>
      <dgm:spPr/>
    </dgm:pt>
    <dgm:pt modelId="{AACB5710-8699-4419-8F04-36F255F8111F}" type="pres">
      <dgm:prSet presAssocID="{26C232D3-BC06-4706-AA94-6A57012BD94B}" presName="composite" presStyleCnt="0"/>
      <dgm:spPr/>
    </dgm:pt>
    <dgm:pt modelId="{368481C3-B235-404D-95EA-28F2C966B382}" type="pres">
      <dgm:prSet presAssocID="{26C232D3-BC06-4706-AA94-6A57012BD94B}" presName="imgShp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D434BBC7-CE14-4C81-8E95-C26ED028718C}" type="pres">
      <dgm:prSet presAssocID="{26C232D3-BC06-4706-AA94-6A57012BD94B}" presName="txShp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192060F-6D6A-44A7-96F6-9AD7A08F1FE1}" type="presOf" srcId="{AE2766A3-EC66-4389-8A5A-3E21D3093B19}" destId="{EEE524D6-064E-461F-94DE-B060245A0897}" srcOrd="0" destOrd="0" presId="urn:microsoft.com/office/officeart/2005/8/layout/vList3"/>
    <dgm:cxn modelId="{2C23E65F-B5BF-4ECD-BC4C-673AA00D6500}" type="presOf" srcId="{26C232D3-BC06-4706-AA94-6A57012BD94B}" destId="{D434BBC7-CE14-4C81-8E95-C26ED028718C}" srcOrd="0" destOrd="0" presId="urn:microsoft.com/office/officeart/2005/8/layout/vList3"/>
    <dgm:cxn modelId="{8D2BE3CC-6050-4950-913F-DCCE7190BDFC}" srcId="{8A48E667-CC7D-495A-803C-A2BAB4F0B104}" destId="{AE2766A3-EC66-4389-8A5A-3E21D3093B19}" srcOrd="1" destOrd="0" parTransId="{4D5DFAC1-2253-4EEF-840E-4E9A37C736DE}" sibTransId="{66094CD3-4B15-4AC0-B360-8A68675916EA}"/>
    <dgm:cxn modelId="{2C9368CE-00EB-45CD-8FCA-4D176292818C}" type="presOf" srcId="{C5B74390-9280-4A4C-87FE-945559675303}" destId="{95E26F49-65A9-44F6-86C3-80A15FB839CD}" srcOrd="0" destOrd="0" presId="urn:microsoft.com/office/officeart/2005/8/layout/vList3"/>
    <dgm:cxn modelId="{21E701F8-B816-4084-A1C6-72C350EA477D}" type="presOf" srcId="{8A48E667-CC7D-495A-803C-A2BAB4F0B104}" destId="{5E793BB5-1D22-4964-9057-4FF14531235B}" srcOrd="0" destOrd="0" presId="urn:microsoft.com/office/officeart/2005/8/layout/vList3"/>
    <dgm:cxn modelId="{24FA10A6-E06F-4EFF-B385-10787116C9B3}" srcId="{8A48E667-CC7D-495A-803C-A2BAB4F0B104}" destId="{26C232D3-BC06-4706-AA94-6A57012BD94B}" srcOrd="2" destOrd="0" parTransId="{31A458C6-171B-4BD0-845F-E0EC8BE2333E}" sibTransId="{0E64091D-9070-4BBF-8192-0D62EB1413B5}"/>
    <dgm:cxn modelId="{6028E62C-E995-47D8-98A6-8A4BF05E46BD}" srcId="{8A48E667-CC7D-495A-803C-A2BAB4F0B104}" destId="{C5B74390-9280-4A4C-87FE-945559675303}" srcOrd="0" destOrd="0" parTransId="{25BECB7E-D4A4-4739-B0A9-C87C8CC9562C}" sibTransId="{BEE53BBF-E223-4BE4-9085-72326A7E3A60}"/>
    <dgm:cxn modelId="{40E15799-5D24-4CFF-9BD7-C35B4F77C241}" type="presParOf" srcId="{5E793BB5-1D22-4964-9057-4FF14531235B}" destId="{53BADD35-0598-457C-8716-E777AFDFC1F7}" srcOrd="0" destOrd="0" presId="urn:microsoft.com/office/officeart/2005/8/layout/vList3"/>
    <dgm:cxn modelId="{CB9DD2A6-6783-4878-812F-774037974E04}" type="presParOf" srcId="{53BADD35-0598-457C-8716-E777AFDFC1F7}" destId="{AADD5E5D-5FB1-4222-A983-1F432E91F1DE}" srcOrd="0" destOrd="0" presId="urn:microsoft.com/office/officeart/2005/8/layout/vList3"/>
    <dgm:cxn modelId="{11F4ABA4-2152-4AF1-9CC5-733F03529374}" type="presParOf" srcId="{53BADD35-0598-457C-8716-E777AFDFC1F7}" destId="{95E26F49-65A9-44F6-86C3-80A15FB839CD}" srcOrd="1" destOrd="0" presId="urn:microsoft.com/office/officeart/2005/8/layout/vList3"/>
    <dgm:cxn modelId="{DAE5DF3B-6252-4E63-B6E4-6F25D4A75282}" type="presParOf" srcId="{5E793BB5-1D22-4964-9057-4FF14531235B}" destId="{4160C23F-CE81-4A00-B025-20BC80DD3C43}" srcOrd="1" destOrd="0" presId="urn:microsoft.com/office/officeart/2005/8/layout/vList3"/>
    <dgm:cxn modelId="{4C608882-00B2-43A9-B80E-A4C0B30B9DCE}" type="presParOf" srcId="{5E793BB5-1D22-4964-9057-4FF14531235B}" destId="{8F0FEEF9-EBBC-419C-BD3F-12BFE28C079E}" srcOrd="2" destOrd="0" presId="urn:microsoft.com/office/officeart/2005/8/layout/vList3"/>
    <dgm:cxn modelId="{1B22C7D9-CF3D-44EF-8E67-3C9B4152C72C}" type="presParOf" srcId="{8F0FEEF9-EBBC-419C-BD3F-12BFE28C079E}" destId="{D0A777B7-B5CC-48BD-9992-C62D628382A0}" srcOrd="0" destOrd="0" presId="urn:microsoft.com/office/officeart/2005/8/layout/vList3"/>
    <dgm:cxn modelId="{45D847F3-5D68-488D-B604-7C1832396546}" type="presParOf" srcId="{8F0FEEF9-EBBC-419C-BD3F-12BFE28C079E}" destId="{EEE524D6-064E-461F-94DE-B060245A0897}" srcOrd="1" destOrd="0" presId="urn:microsoft.com/office/officeart/2005/8/layout/vList3"/>
    <dgm:cxn modelId="{F60EF13A-A9B7-4B12-8880-73CDBFC6888F}" type="presParOf" srcId="{5E793BB5-1D22-4964-9057-4FF14531235B}" destId="{D3E90609-1982-43E1-9A6F-36D6AD8297FF}" srcOrd="3" destOrd="0" presId="urn:microsoft.com/office/officeart/2005/8/layout/vList3"/>
    <dgm:cxn modelId="{B13E67CA-D286-4773-B595-6CF6D86E8B1F}" type="presParOf" srcId="{5E793BB5-1D22-4964-9057-4FF14531235B}" destId="{AACB5710-8699-4419-8F04-36F255F8111F}" srcOrd="4" destOrd="0" presId="urn:microsoft.com/office/officeart/2005/8/layout/vList3"/>
    <dgm:cxn modelId="{F753E360-78E6-4833-9BE5-93CBAD645D66}" type="presParOf" srcId="{AACB5710-8699-4419-8F04-36F255F8111F}" destId="{368481C3-B235-404D-95EA-28F2C966B382}" srcOrd="0" destOrd="0" presId="urn:microsoft.com/office/officeart/2005/8/layout/vList3"/>
    <dgm:cxn modelId="{6E20CCCF-4C51-4394-8706-A832D08E528F}" type="presParOf" srcId="{AACB5710-8699-4419-8F04-36F255F8111F}" destId="{D434BBC7-CE14-4C81-8E95-C26ED028718C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A48E667-CC7D-495A-803C-A2BAB4F0B104}" type="doc">
      <dgm:prSet loTypeId="urn:microsoft.com/office/officeart/2005/8/layout/vList3" loCatId="list" qsTypeId="urn:microsoft.com/office/officeart/2005/8/quickstyle/simple1" qsCatId="simple" csTypeId="urn:microsoft.com/office/officeart/2005/8/colors/colorful1" csCatId="colorful" phldr="1"/>
      <dgm:spPr/>
    </dgm:pt>
    <dgm:pt modelId="{C5B74390-9280-4A4C-87FE-945559675303}">
      <dgm:prSet phldrT="[Text]"/>
      <dgm:spPr/>
      <dgm:t>
        <a:bodyPr/>
        <a:lstStyle/>
        <a:p>
          <a:r>
            <a:rPr lang="en-US" b="1" i="1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Step 3: Model Evaluation (Objective 2)</a:t>
          </a:r>
          <a:r>
            <a:rPr lang="en-US" b="1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 </a:t>
          </a:r>
        </a:p>
        <a:p>
          <a:r>
            <a:rPr lang="en-US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The </a:t>
          </a:r>
          <a:r>
            <a:rPr lang="en-US" dirty="0" err="1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AUC</a:t>
          </a:r>
          <a:r>
            <a:rPr lang="en-US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 was computed (also report (precision, recall, and F1 score). </a:t>
          </a:r>
          <a:endParaRPr lang="en-US" dirty="0"/>
        </a:p>
      </dgm:t>
    </dgm:pt>
    <dgm:pt modelId="{25BECB7E-D4A4-4739-B0A9-C87C8CC9562C}" type="parTrans" cxnId="{6028E62C-E995-47D8-98A6-8A4BF05E46BD}">
      <dgm:prSet/>
      <dgm:spPr/>
      <dgm:t>
        <a:bodyPr/>
        <a:lstStyle/>
        <a:p>
          <a:endParaRPr lang="en-US"/>
        </a:p>
      </dgm:t>
    </dgm:pt>
    <dgm:pt modelId="{BEE53BBF-E223-4BE4-9085-72326A7E3A60}" type="sibTrans" cxnId="{6028E62C-E995-47D8-98A6-8A4BF05E46BD}">
      <dgm:prSet/>
      <dgm:spPr/>
      <dgm:t>
        <a:bodyPr/>
        <a:lstStyle/>
        <a:p>
          <a:endParaRPr lang="en-US"/>
        </a:p>
      </dgm:t>
    </dgm:pt>
    <dgm:pt modelId="{AE2766A3-EC66-4389-8A5A-3E21D3093B19}">
      <dgm:prSet phldrT="[Text]"/>
      <dgm:spPr/>
      <dgm:t>
        <a:bodyPr/>
        <a:lstStyle/>
        <a:p>
          <a:r>
            <a:rPr lang="en-US" b="1" i="1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Step 4: Model Integration (Objective 3)</a:t>
          </a:r>
          <a:r>
            <a:rPr lang="en-US" b="1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 </a:t>
          </a:r>
        </a:p>
        <a:p>
          <a:r>
            <a:rPr lang="en-US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A model using all the three predictors (genetic, biological, and psychosocial factors) will be constructed. </a:t>
          </a:r>
          <a:endParaRPr lang="en-US" dirty="0"/>
        </a:p>
      </dgm:t>
    </dgm:pt>
    <dgm:pt modelId="{4D5DFAC1-2253-4EEF-840E-4E9A37C736DE}" type="parTrans" cxnId="{8D2BE3CC-6050-4950-913F-DCCE7190BDFC}">
      <dgm:prSet/>
      <dgm:spPr/>
      <dgm:t>
        <a:bodyPr/>
        <a:lstStyle/>
        <a:p>
          <a:endParaRPr lang="en-US"/>
        </a:p>
      </dgm:t>
    </dgm:pt>
    <dgm:pt modelId="{66094CD3-4B15-4AC0-B360-8A68675916EA}" type="sibTrans" cxnId="{8D2BE3CC-6050-4950-913F-DCCE7190BDFC}">
      <dgm:prSet/>
      <dgm:spPr/>
      <dgm:t>
        <a:bodyPr/>
        <a:lstStyle/>
        <a:p>
          <a:endParaRPr lang="en-US"/>
        </a:p>
      </dgm:t>
    </dgm:pt>
    <dgm:pt modelId="{26C232D3-BC06-4706-AA94-6A57012BD94B}">
      <dgm:prSet phldrT="[Text]"/>
      <dgm:spPr/>
      <dgm:t>
        <a:bodyPr/>
        <a:lstStyle/>
        <a:p>
          <a:endParaRPr lang="en-US" dirty="0"/>
        </a:p>
      </dgm:t>
    </dgm:pt>
    <dgm:pt modelId="{31A458C6-171B-4BD0-845F-E0EC8BE2333E}" type="parTrans" cxnId="{24FA10A6-E06F-4EFF-B385-10787116C9B3}">
      <dgm:prSet/>
      <dgm:spPr/>
      <dgm:t>
        <a:bodyPr/>
        <a:lstStyle/>
        <a:p>
          <a:endParaRPr lang="en-US"/>
        </a:p>
      </dgm:t>
    </dgm:pt>
    <dgm:pt modelId="{0E64091D-9070-4BBF-8192-0D62EB1413B5}" type="sibTrans" cxnId="{24FA10A6-E06F-4EFF-B385-10787116C9B3}">
      <dgm:prSet/>
      <dgm:spPr/>
      <dgm:t>
        <a:bodyPr/>
        <a:lstStyle/>
        <a:p>
          <a:endParaRPr lang="en-US"/>
        </a:p>
      </dgm:t>
    </dgm:pt>
    <dgm:pt modelId="{5E793BB5-1D22-4964-9057-4FF14531235B}" type="pres">
      <dgm:prSet presAssocID="{8A48E667-CC7D-495A-803C-A2BAB4F0B104}" presName="linearFlow" presStyleCnt="0">
        <dgm:presLayoutVars>
          <dgm:dir/>
          <dgm:resizeHandles val="exact"/>
        </dgm:presLayoutVars>
      </dgm:prSet>
      <dgm:spPr/>
    </dgm:pt>
    <dgm:pt modelId="{53BADD35-0598-457C-8716-E777AFDFC1F7}" type="pres">
      <dgm:prSet presAssocID="{C5B74390-9280-4A4C-87FE-945559675303}" presName="composite" presStyleCnt="0"/>
      <dgm:spPr/>
    </dgm:pt>
    <dgm:pt modelId="{AADD5E5D-5FB1-4222-A983-1F432E91F1DE}" type="pres">
      <dgm:prSet presAssocID="{C5B74390-9280-4A4C-87FE-945559675303}" presName="imgShp" presStyleLbl="fgImgPlace1" presStyleIdx="0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  <dgm:pt modelId="{95E26F49-65A9-44F6-86C3-80A15FB839CD}" type="pres">
      <dgm:prSet presAssocID="{C5B74390-9280-4A4C-87FE-945559675303}" presName="txShp" presStyleLbl="node1" presStyleIdx="0" presStyleCnt="3" custScaleX="10725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60C23F-CE81-4A00-B025-20BC80DD3C43}" type="pres">
      <dgm:prSet presAssocID="{BEE53BBF-E223-4BE4-9085-72326A7E3A60}" presName="spacing" presStyleCnt="0"/>
      <dgm:spPr/>
    </dgm:pt>
    <dgm:pt modelId="{8F0FEEF9-EBBC-419C-BD3F-12BFE28C079E}" type="pres">
      <dgm:prSet presAssocID="{AE2766A3-EC66-4389-8A5A-3E21D3093B19}" presName="composite" presStyleCnt="0"/>
      <dgm:spPr/>
    </dgm:pt>
    <dgm:pt modelId="{D0A777B7-B5CC-48BD-9992-C62D628382A0}" type="pres">
      <dgm:prSet presAssocID="{AE2766A3-EC66-4389-8A5A-3E21D3093B19}" presName="imgShp" presStyleLbl="fgImgPlace1" presStyleIdx="1" presStyleCnt="3"/>
      <dgm:spPr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  <dgm:pt modelId="{EEE524D6-064E-461F-94DE-B060245A0897}" type="pres">
      <dgm:prSet presAssocID="{AE2766A3-EC66-4389-8A5A-3E21D3093B19}" presName="txShp" presStyleLbl="node1" presStyleIdx="1" presStyleCnt="3" custScaleX="10476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E90609-1982-43E1-9A6F-36D6AD8297FF}" type="pres">
      <dgm:prSet presAssocID="{66094CD3-4B15-4AC0-B360-8A68675916EA}" presName="spacing" presStyleCnt="0"/>
      <dgm:spPr/>
    </dgm:pt>
    <dgm:pt modelId="{AACB5710-8699-4419-8F04-36F255F8111F}" type="pres">
      <dgm:prSet presAssocID="{26C232D3-BC06-4706-AA94-6A57012BD94B}" presName="composite" presStyleCnt="0"/>
      <dgm:spPr/>
    </dgm:pt>
    <dgm:pt modelId="{368481C3-B235-404D-95EA-28F2C966B382}" type="pres">
      <dgm:prSet presAssocID="{26C232D3-BC06-4706-AA94-6A57012BD94B}" presName="imgShp" presStyleLbl="fgImgPlace1" presStyleIdx="2" presStyleCnt="3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1000" r="-31000"/>
          </a:stretch>
        </a:blipFill>
      </dgm:spPr>
    </dgm:pt>
    <dgm:pt modelId="{D434BBC7-CE14-4C81-8E95-C26ED028718C}" type="pres">
      <dgm:prSet presAssocID="{26C232D3-BC06-4706-AA94-6A57012BD94B}" presName="txShp" presStyleLbl="node1" presStyleIdx="2" presStyleCnt="3" custScaleX="10476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192060F-6D6A-44A7-96F6-9AD7A08F1FE1}" type="presOf" srcId="{AE2766A3-EC66-4389-8A5A-3E21D3093B19}" destId="{EEE524D6-064E-461F-94DE-B060245A0897}" srcOrd="0" destOrd="0" presId="urn:microsoft.com/office/officeart/2005/8/layout/vList3"/>
    <dgm:cxn modelId="{2C23E65F-B5BF-4ECD-BC4C-673AA00D6500}" type="presOf" srcId="{26C232D3-BC06-4706-AA94-6A57012BD94B}" destId="{D434BBC7-CE14-4C81-8E95-C26ED028718C}" srcOrd="0" destOrd="0" presId="urn:microsoft.com/office/officeart/2005/8/layout/vList3"/>
    <dgm:cxn modelId="{8D2BE3CC-6050-4950-913F-DCCE7190BDFC}" srcId="{8A48E667-CC7D-495A-803C-A2BAB4F0B104}" destId="{AE2766A3-EC66-4389-8A5A-3E21D3093B19}" srcOrd="1" destOrd="0" parTransId="{4D5DFAC1-2253-4EEF-840E-4E9A37C736DE}" sibTransId="{66094CD3-4B15-4AC0-B360-8A68675916EA}"/>
    <dgm:cxn modelId="{2C9368CE-00EB-45CD-8FCA-4D176292818C}" type="presOf" srcId="{C5B74390-9280-4A4C-87FE-945559675303}" destId="{95E26F49-65A9-44F6-86C3-80A15FB839CD}" srcOrd="0" destOrd="0" presId="urn:microsoft.com/office/officeart/2005/8/layout/vList3"/>
    <dgm:cxn modelId="{21E701F8-B816-4084-A1C6-72C350EA477D}" type="presOf" srcId="{8A48E667-CC7D-495A-803C-A2BAB4F0B104}" destId="{5E793BB5-1D22-4964-9057-4FF14531235B}" srcOrd="0" destOrd="0" presId="urn:microsoft.com/office/officeart/2005/8/layout/vList3"/>
    <dgm:cxn modelId="{24FA10A6-E06F-4EFF-B385-10787116C9B3}" srcId="{8A48E667-CC7D-495A-803C-A2BAB4F0B104}" destId="{26C232D3-BC06-4706-AA94-6A57012BD94B}" srcOrd="2" destOrd="0" parTransId="{31A458C6-171B-4BD0-845F-E0EC8BE2333E}" sibTransId="{0E64091D-9070-4BBF-8192-0D62EB1413B5}"/>
    <dgm:cxn modelId="{6028E62C-E995-47D8-98A6-8A4BF05E46BD}" srcId="{8A48E667-CC7D-495A-803C-A2BAB4F0B104}" destId="{C5B74390-9280-4A4C-87FE-945559675303}" srcOrd="0" destOrd="0" parTransId="{25BECB7E-D4A4-4739-B0A9-C87C8CC9562C}" sibTransId="{BEE53BBF-E223-4BE4-9085-72326A7E3A60}"/>
    <dgm:cxn modelId="{40E15799-5D24-4CFF-9BD7-C35B4F77C241}" type="presParOf" srcId="{5E793BB5-1D22-4964-9057-4FF14531235B}" destId="{53BADD35-0598-457C-8716-E777AFDFC1F7}" srcOrd="0" destOrd="0" presId="urn:microsoft.com/office/officeart/2005/8/layout/vList3"/>
    <dgm:cxn modelId="{CB9DD2A6-6783-4878-812F-774037974E04}" type="presParOf" srcId="{53BADD35-0598-457C-8716-E777AFDFC1F7}" destId="{AADD5E5D-5FB1-4222-A983-1F432E91F1DE}" srcOrd="0" destOrd="0" presId="urn:microsoft.com/office/officeart/2005/8/layout/vList3"/>
    <dgm:cxn modelId="{11F4ABA4-2152-4AF1-9CC5-733F03529374}" type="presParOf" srcId="{53BADD35-0598-457C-8716-E777AFDFC1F7}" destId="{95E26F49-65A9-44F6-86C3-80A15FB839CD}" srcOrd="1" destOrd="0" presId="urn:microsoft.com/office/officeart/2005/8/layout/vList3"/>
    <dgm:cxn modelId="{DAE5DF3B-6252-4E63-B6E4-6F25D4A75282}" type="presParOf" srcId="{5E793BB5-1D22-4964-9057-4FF14531235B}" destId="{4160C23F-CE81-4A00-B025-20BC80DD3C43}" srcOrd="1" destOrd="0" presId="urn:microsoft.com/office/officeart/2005/8/layout/vList3"/>
    <dgm:cxn modelId="{4C608882-00B2-43A9-B80E-A4C0B30B9DCE}" type="presParOf" srcId="{5E793BB5-1D22-4964-9057-4FF14531235B}" destId="{8F0FEEF9-EBBC-419C-BD3F-12BFE28C079E}" srcOrd="2" destOrd="0" presId="urn:microsoft.com/office/officeart/2005/8/layout/vList3"/>
    <dgm:cxn modelId="{1B22C7D9-CF3D-44EF-8E67-3C9B4152C72C}" type="presParOf" srcId="{8F0FEEF9-EBBC-419C-BD3F-12BFE28C079E}" destId="{D0A777B7-B5CC-48BD-9992-C62D628382A0}" srcOrd="0" destOrd="0" presId="urn:microsoft.com/office/officeart/2005/8/layout/vList3"/>
    <dgm:cxn modelId="{45D847F3-5D68-488D-B604-7C1832396546}" type="presParOf" srcId="{8F0FEEF9-EBBC-419C-BD3F-12BFE28C079E}" destId="{EEE524D6-064E-461F-94DE-B060245A0897}" srcOrd="1" destOrd="0" presId="urn:microsoft.com/office/officeart/2005/8/layout/vList3"/>
    <dgm:cxn modelId="{F60EF13A-A9B7-4B12-8880-73CDBFC6888F}" type="presParOf" srcId="{5E793BB5-1D22-4964-9057-4FF14531235B}" destId="{D3E90609-1982-43E1-9A6F-36D6AD8297FF}" srcOrd="3" destOrd="0" presId="urn:microsoft.com/office/officeart/2005/8/layout/vList3"/>
    <dgm:cxn modelId="{B13E67CA-D286-4773-B595-6CF6D86E8B1F}" type="presParOf" srcId="{5E793BB5-1D22-4964-9057-4FF14531235B}" destId="{AACB5710-8699-4419-8F04-36F255F8111F}" srcOrd="4" destOrd="0" presId="urn:microsoft.com/office/officeart/2005/8/layout/vList3"/>
    <dgm:cxn modelId="{F753E360-78E6-4833-9BE5-93CBAD645D66}" type="presParOf" srcId="{AACB5710-8699-4419-8F04-36F255F8111F}" destId="{368481C3-B235-404D-95EA-28F2C966B382}" srcOrd="0" destOrd="0" presId="urn:microsoft.com/office/officeart/2005/8/layout/vList3"/>
    <dgm:cxn modelId="{6E20CCCF-4C51-4394-8706-A832D08E528F}" type="presParOf" srcId="{AACB5710-8699-4419-8F04-36F255F8111F}" destId="{D434BBC7-CE14-4C81-8E95-C26ED028718C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E26F49-65A9-44F6-86C3-80A15FB839CD}">
      <dsp:nvSpPr>
        <dsp:cNvPr id="0" name=""/>
        <dsp:cNvSpPr/>
      </dsp:nvSpPr>
      <dsp:spPr>
        <a:xfrm rot="10800000">
          <a:off x="1525877" y="2263"/>
          <a:ext cx="4487054" cy="1582718"/>
        </a:xfrm>
        <a:prstGeom prst="homePlat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7935" tIns="64770" rIns="120904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/>
            <a:t>Prerequisite </a:t>
          </a:r>
        </a:p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Dataset, Python (v3.11.5) and packages (Pandas), ML framework (</a:t>
          </a:r>
          <a:r>
            <a:rPr lang="en-US" sz="1700" kern="1200" dirty="0" err="1" smtClean="0"/>
            <a:t>pycaret</a:t>
          </a:r>
          <a:r>
            <a:rPr lang="en-US" sz="1700" kern="1200" dirty="0" smtClean="0"/>
            <a:t>) etc.</a:t>
          </a:r>
          <a:endParaRPr lang="en-US" sz="1700" kern="1200" dirty="0"/>
        </a:p>
      </dsp:txBody>
      <dsp:txXfrm rot="10800000">
        <a:off x="1921556" y="2263"/>
        <a:ext cx="4091375" cy="1582718"/>
      </dsp:txXfrm>
    </dsp:sp>
    <dsp:sp modelId="{AADD5E5D-5FB1-4222-A983-1F432E91F1DE}">
      <dsp:nvSpPr>
        <dsp:cNvPr id="0" name=""/>
        <dsp:cNvSpPr/>
      </dsp:nvSpPr>
      <dsp:spPr>
        <a:xfrm>
          <a:off x="723945" y="0"/>
          <a:ext cx="1582718" cy="1582718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000" r="-40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E524D6-064E-461F-94DE-B060245A0897}">
      <dsp:nvSpPr>
        <dsp:cNvPr id="0" name=""/>
        <dsp:cNvSpPr/>
      </dsp:nvSpPr>
      <dsp:spPr>
        <a:xfrm rot="10800000">
          <a:off x="1255947" y="2057435"/>
          <a:ext cx="4846960" cy="1582718"/>
        </a:xfrm>
        <a:prstGeom prst="homePlate">
          <a:avLst/>
        </a:prstGeom>
        <a:solidFill>
          <a:schemeClr val="accent4">
            <a:hueOff val="5197846"/>
            <a:satOff val="-23984"/>
            <a:lumOff val="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7935" tIns="64770" rIns="120904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i="1" kern="1200" dirty="0" smtClean="0"/>
            <a:t>Step 1: Data Splitting</a:t>
          </a:r>
          <a:endParaRPr lang="en-US" sz="1700" b="1" kern="1200" dirty="0" smtClean="0"/>
        </a:p>
      </dsp:txBody>
      <dsp:txXfrm rot="10800000">
        <a:off x="1651626" y="2057435"/>
        <a:ext cx="4451281" cy="1582718"/>
      </dsp:txXfrm>
    </dsp:sp>
    <dsp:sp modelId="{D0A777B7-B5CC-48BD-9992-C62D628382A0}">
      <dsp:nvSpPr>
        <dsp:cNvPr id="0" name=""/>
        <dsp:cNvSpPr/>
      </dsp:nvSpPr>
      <dsp:spPr>
        <a:xfrm>
          <a:off x="644541" y="2057435"/>
          <a:ext cx="1582718" cy="1582718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8000" r="-2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34BBC7-CE14-4C81-8E95-C26ED028718C}">
      <dsp:nvSpPr>
        <dsp:cNvPr id="0" name=""/>
        <dsp:cNvSpPr/>
      </dsp:nvSpPr>
      <dsp:spPr>
        <a:xfrm rot="10800000">
          <a:off x="1525877" y="4112607"/>
          <a:ext cx="4487054" cy="1582718"/>
        </a:xfrm>
        <a:prstGeom prst="homePlate">
          <a:avLst/>
        </a:prstGeom>
        <a:solidFill>
          <a:schemeClr val="accent4">
            <a:hueOff val="10395692"/>
            <a:satOff val="-47968"/>
            <a:lumOff val="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7935" tIns="64770" rIns="120904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i="1" kern="1200" dirty="0" smtClean="0"/>
            <a:t>Step 2: Model Building (Objective 1)</a:t>
          </a:r>
          <a:endParaRPr lang="en-US" sz="1700" b="1" kern="1200" dirty="0" smtClean="0"/>
        </a:p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Supervised ML techniques</a:t>
          </a:r>
        </a:p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Decision trees, random forests, logistic regression, and support vector machines from </a:t>
          </a:r>
          <a:r>
            <a:rPr lang="en-US" sz="1700" kern="1200" dirty="0" err="1" smtClean="0"/>
            <a:t>Pycaret</a:t>
          </a:r>
          <a:endParaRPr lang="en-US" sz="1700" kern="1200" dirty="0"/>
        </a:p>
      </dsp:txBody>
      <dsp:txXfrm rot="10800000">
        <a:off x="1921556" y="4112607"/>
        <a:ext cx="4091375" cy="1582718"/>
      </dsp:txXfrm>
    </dsp:sp>
    <dsp:sp modelId="{368481C3-B235-404D-95EA-28F2C966B382}">
      <dsp:nvSpPr>
        <dsp:cNvPr id="0" name=""/>
        <dsp:cNvSpPr/>
      </dsp:nvSpPr>
      <dsp:spPr>
        <a:xfrm>
          <a:off x="734518" y="4112607"/>
          <a:ext cx="1582718" cy="1582718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E26F49-65A9-44F6-86C3-80A15FB839CD}">
      <dsp:nvSpPr>
        <dsp:cNvPr id="0" name=""/>
        <dsp:cNvSpPr/>
      </dsp:nvSpPr>
      <dsp:spPr>
        <a:xfrm rot="10800000">
          <a:off x="1281893" y="2263"/>
          <a:ext cx="4812365" cy="1582718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7935" tIns="64770" rIns="120904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i="1" kern="120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Step 3: Model Evaluation (Objective 2)</a:t>
          </a:r>
          <a:r>
            <a:rPr lang="en-US" sz="1700" b="1" kern="120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 </a:t>
          </a:r>
        </a:p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The </a:t>
          </a:r>
          <a:r>
            <a:rPr lang="en-US" sz="1700" kern="1200" dirty="0" err="1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AUC</a:t>
          </a:r>
          <a:r>
            <a:rPr lang="en-US" sz="1700" kern="120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 was computed (also report (precision, recall, and F1 score). </a:t>
          </a:r>
          <a:endParaRPr lang="en-US" sz="1700" kern="1200" dirty="0"/>
        </a:p>
      </dsp:txBody>
      <dsp:txXfrm rot="10800000">
        <a:off x="1677572" y="2263"/>
        <a:ext cx="4416686" cy="1582718"/>
      </dsp:txXfrm>
    </dsp:sp>
    <dsp:sp modelId="{AADD5E5D-5FB1-4222-A983-1F432E91F1DE}">
      <dsp:nvSpPr>
        <dsp:cNvPr id="0" name=""/>
        <dsp:cNvSpPr/>
      </dsp:nvSpPr>
      <dsp:spPr>
        <a:xfrm>
          <a:off x="653190" y="2263"/>
          <a:ext cx="1582718" cy="1582718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E524D6-064E-461F-94DE-B060245A0897}">
      <dsp:nvSpPr>
        <dsp:cNvPr id="0" name=""/>
        <dsp:cNvSpPr/>
      </dsp:nvSpPr>
      <dsp:spPr>
        <a:xfrm rot="10800000">
          <a:off x="1365622" y="2057435"/>
          <a:ext cx="4700727" cy="1582718"/>
        </a:xfrm>
        <a:prstGeom prst="homePlat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7935" tIns="64770" rIns="120904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i="1" kern="120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Step 4: Model Integration (Objective 3)</a:t>
          </a:r>
          <a:r>
            <a:rPr lang="en-US" sz="1700" b="1" kern="120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 </a:t>
          </a:r>
        </a:p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rPr>
            <a:t>A model using all the three predictors (genetic, biological, and psychosocial factors) will be constructed. </a:t>
          </a:r>
          <a:endParaRPr lang="en-US" sz="1700" kern="1200" dirty="0"/>
        </a:p>
      </dsp:txBody>
      <dsp:txXfrm rot="10800000">
        <a:off x="1761301" y="2057435"/>
        <a:ext cx="4305048" cy="1582718"/>
      </dsp:txXfrm>
    </dsp:sp>
    <dsp:sp modelId="{D0A777B7-B5CC-48BD-9992-C62D628382A0}">
      <dsp:nvSpPr>
        <dsp:cNvPr id="0" name=""/>
        <dsp:cNvSpPr/>
      </dsp:nvSpPr>
      <dsp:spPr>
        <a:xfrm>
          <a:off x="681099" y="2057435"/>
          <a:ext cx="1582718" cy="1582718"/>
        </a:xfrm>
        <a:prstGeom prst="ellipse">
          <a:avLst/>
        </a:prstGeom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34BBC7-CE14-4C81-8E95-C26ED028718C}">
      <dsp:nvSpPr>
        <dsp:cNvPr id="0" name=""/>
        <dsp:cNvSpPr/>
      </dsp:nvSpPr>
      <dsp:spPr>
        <a:xfrm rot="10800000">
          <a:off x="1365622" y="4112607"/>
          <a:ext cx="4700727" cy="1582718"/>
        </a:xfrm>
        <a:prstGeom prst="homePlat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7935" tIns="64770" rIns="120904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 dirty="0"/>
        </a:p>
      </dsp:txBody>
      <dsp:txXfrm rot="10800000">
        <a:off x="1761301" y="4112607"/>
        <a:ext cx="4305048" cy="1582718"/>
      </dsp:txXfrm>
    </dsp:sp>
    <dsp:sp modelId="{368481C3-B235-404D-95EA-28F2C966B382}">
      <dsp:nvSpPr>
        <dsp:cNvPr id="0" name=""/>
        <dsp:cNvSpPr/>
      </dsp:nvSpPr>
      <dsp:spPr>
        <a:xfrm>
          <a:off x="681099" y="4112607"/>
          <a:ext cx="1582718" cy="1582718"/>
        </a:xfrm>
        <a:prstGeom prst="ellipse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1000" r="-3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eg>
</file>

<file path=ppt/media/image11.svg>
</file>

<file path=ppt/media/image110.svg>
</file>

<file path=ppt/media/image12.png>
</file>

<file path=ppt/media/image13.jpeg>
</file>

<file path=ppt/media/image14.png>
</file>

<file path=ppt/media/image17.png>
</file>

<file path=ppt/media/image18.png>
</file>

<file path=ppt/media/image19.png>
</file>

<file path=ppt/media/image2.png>
</file>

<file path=ppt/media/image22.png>
</file>

<file path=ppt/media/image23.png>
</file>

<file path=ppt/media/image25.png>
</file>

<file path=ppt/media/image26.png>
</file>

<file path=ppt/media/image4.jpeg>
</file>

<file path=ppt/media/image5.png>
</file>

<file path=ppt/media/image6.png>
</file>

<file path=ppt/media/image7.png>
</file>

<file path=ppt/media/image7.svg>
</file>

<file path=ppt/media/image70.svg>
</file>

<file path=ppt/media/image8.jpeg>
</file>

<file path=ppt/media/image9.png>
</file>

<file path=ppt/media/image9.svg>
</file>

<file path=ppt/media/image90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6E5A04-6DC8-4D07-BCA1-37FA557E5480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2AD535-B80B-4173-99E0-C6D46F318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297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4E7B88-9CB5-42FA-9C92-91B7FE40596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715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4E7B88-9CB5-42FA-9C92-91B7FE4059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6896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4E7B88-9CB5-42FA-9C92-91B7FE40596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6840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4E7B88-9CB5-42FA-9C92-91B7FE40596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179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C6FFD-4359-4661-B9BE-5798EBDF6597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F575B-0F15-46DC-AD56-25A02B014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435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C6FFD-4359-4661-B9BE-5798EBDF6597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F575B-0F15-46DC-AD56-25A02B014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85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C6FFD-4359-4661-B9BE-5798EBDF6597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F575B-0F15-46DC-AD56-25A02B014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255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Slide (Option 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1;p17">
            <a:extLst>
              <a:ext uri="{FF2B5EF4-FFF2-40B4-BE49-F238E27FC236}">
                <a16:creationId xmlns:a16="http://schemas.microsoft.com/office/drawing/2014/main" id="{E6AEA378-5EEC-401D-8D4F-52E751C4464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0473" y="1998078"/>
            <a:ext cx="11010260" cy="953879"/>
          </a:xfrm>
          <a:prstGeom prst="rect">
            <a:avLst/>
          </a:prstGeom>
          <a:solidFill>
            <a:srgbClr val="EDECED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400"/>
              <a:buFont typeface="Calibri"/>
              <a:buNone/>
              <a:defRPr sz="7199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626E70BD-9B60-45EA-9F23-0FF42FA3CF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91259" y="3429000"/>
            <a:ext cx="8008689" cy="482141"/>
          </a:xfrm>
        </p:spPr>
        <p:txBody>
          <a:bodyPr anchor="ctr">
            <a:noAutofit/>
          </a:bodyPr>
          <a:lstStyle>
            <a:lvl1pPr marL="0" indent="0" algn="ctr">
              <a:buNone/>
              <a:defRPr sz="3599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8BF657-5265-4FF2-96BC-9F7EEA6E98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76924" y="4388185"/>
            <a:ext cx="5021444" cy="482141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319043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C6FFD-4359-4661-B9BE-5798EBDF6597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F575B-0F15-46DC-AD56-25A02B014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639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C6FFD-4359-4661-B9BE-5798EBDF6597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F575B-0F15-46DC-AD56-25A02B014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602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C6FFD-4359-4661-B9BE-5798EBDF6597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F575B-0F15-46DC-AD56-25A02B014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121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C6FFD-4359-4661-B9BE-5798EBDF6597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F575B-0F15-46DC-AD56-25A02B014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943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C6FFD-4359-4661-B9BE-5798EBDF6597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F575B-0F15-46DC-AD56-25A02B014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884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C6FFD-4359-4661-B9BE-5798EBDF6597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F575B-0F15-46DC-AD56-25A02B014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257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C6FFD-4359-4661-B9BE-5798EBDF6597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F575B-0F15-46DC-AD56-25A02B014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50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C6FFD-4359-4661-B9BE-5798EBDF6597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F575B-0F15-46DC-AD56-25A02B014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109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C6FFD-4359-4661-B9BE-5798EBDF6597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FF575B-0F15-46DC-AD56-25A02B0142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594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svg"/><Relationship Id="rId11" Type="http://schemas.openxmlformats.org/officeDocument/2006/relationships/image" Target="../media/image5.png"/><Relationship Id="rId10" Type="http://schemas.openxmlformats.org/officeDocument/2006/relationships/image" Target="../media/image4.jpeg"/><Relationship Id="rId9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7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svg"/><Relationship Id="rId5" Type="http://schemas.openxmlformats.org/officeDocument/2006/relationships/image" Target="../media/image1.png"/><Relationship Id="rId4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7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svg"/><Relationship Id="rId5" Type="http://schemas.openxmlformats.org/officeDocument/2006/relationships/image" Target="../media/image1.png"/><Relationship Id="rId4" Type="http://schemas.openxmlformats.org/officeDocument/2006/relationships/image" Target="../media/image11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svg"/><Relationship Id="rId13" Type="http://schemas.microsoft.com/office/2007/relationships/diagramDrawing" Target="../diagrams/drawing1.xml"/><Relationship Id="rId18" Type="http://schemas.microsoft.com/office/2007/relationships/diagramDrawing" Target="../diagrams/drawing2.xml"/><Relationship Id="rId3" Type="http://schemas.openxmlformats.org/officeDocument/2006/relationships/image" Target="../media/image7.png"/><Relationship Id="rId7" Type="http://schemas.openxmlformats.org/officeDocument/2006/relationships/image" Target="../media/image2.png"/><Relationship Id="rId12" Type="http://schemas.openxmlformats.org/officeDocument/2006/relationships/diagramColors" Target="../diagrams/colors1.xml"/><Relationship Id="rId1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6" Type="http://schemas.openxmlformats.org/officeDocument/2006/relationships/diagramQuickStyle" Target="../diagrams/quickStyl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0.svg"/><Relationship Id="rId11" Type="http://schemas.openxmlformats.org/officeDocument/2006/relationships/diagramQuickStyle" Target="../diagrams/quickStyle1.xml"/><Relationship Id="rId5" Type="http://schemas.openxmlformats.org/officeDocument/2006/relationships/image" Target="../media/image1.png"/><Relationship Id="rId15" Type="http://schemas.openxmlformats.org/officeDocument/2006/relationships/diagramLayout" Target="../diagrams/layout2.xml"/><Relationship Id="rId10" Type="http://schemas.openxmlformats.org/officeDocument/2006/relationships/diagramLayout" Target="../diagrams/layout1.xml"/><Relationship Id="rId4" Type="http://schemas.openxmlformats.org/officeDocument/2006/relationships/image" Target="../media/image110.svg"/><Relationship Id="rId9" Type="http://schemas.openxmlformats.org/officeDocument/2006/relationships/diagramData" Target="../diagrams/data1.xml"/><Relationship Id="rId14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1980" y="914400"/>
            <a:ext cx="10988040" cy="3372803"/>
          </a:xfrm>
        </p:spPr>
        <p:txBody>
          <a:bodyPr>
            <a:noAutofit/>
          </a:bodyPr>
          <a:lstStyle/>
          <a:p>
            <a:r>
              <a:rPr lang="en-GB" sz="4400" b="1" dirty="0"/>
              <a:t>Genetic, Biological And Psychosocial Predictors of Incident and Persistent Internalizing Mental Disorders Among Ugandan Children and Adolescents Living With HIV: A Machine Learning </a:t>
            </a:r>
            <a:r>
              <a:rPr lang="en-GB" sz="4400" b="1" dirty="0" smtClean="0"/>
              <a:t>Approach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722178"/>
            <a:ext cx="9144000" cy="1655762"/>
          </a:xfrm>
        </p:spPr>
        <p:txBody>
          <a:bodyPr/>
          <a:lstStyle/>
          <a:p>
            <a:r>
              <a:rPr lang="en-US" b="1" dirty="0" smtClean="0"/>
              <a:t>By</a:t>
            </a:r>
          </a:p>
          <a:p>
            <a:r>
              <a:rPr lang="en-US" b="1" dirty="0" smtClean="0"/>
              <a:t>Isaac </a:t>
            </a:r>
            <a:r>
              <a:rPr lang="en-US" b="1" dirty="0" err="1"/>
              <a:t>Okello</a:t>
            </a:r>
            <a:r>
              <a:rPr lang="en-US" b="1" dirty="0"/>
              <a:t> </a:t>
            </a:r>
            <a:r>
              <a:rPr lang="en-US" b="1" dirty="0" err="1" smtClean="0"/>
              <a:t>Opio</a:t>
            </a:r>
            <a:endParaRPr lang="en-UG" b="1" dirty="0" smtClean="0"/>
          </a:p>
          <a:p>
            <a:r>
              <a:rPr lang="en-US" dirty="0" smtClean="0"/>
              <a:t>(PROGRESS REPORT)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00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TRANSFORMATIONS</a:t>
            </a:r>
            <a:endParaRPr lang="en-US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199" y="1825625"/>
            <a:ext cx="10468927" cy="917575"/>
          </a:xfrm>
        </p:spPr>
        <p:txBody>
          <a:bodyPr>
            <a:normAutofit lnSpcReduction="10000"/>
          </a:bodyPr>
          <a:lstStyle/>
          <a:p>
            <a:r>
              <a:rPr lang="en-US" b="1" dirty="0" smtClean="0"/>
              <a:t>Label encoding </a:t>
            </a:r>
            <a:r>
              <a:rPr lang="en-US" dirty="0" smtClean="0"/>
              <a:t>categorical variables</a:t>
            </a:r>
          </a:p>
          <a:p>
            <a:r>
              <a:rPr lang="en-US" b="1" dirty="0" smtClean="0"/>
              <a:t>Scaling (</a:t>
            </a:r>
            <a:r>
              <a:rPr lang="en-US" b="1" dirty="0" err="1" smtClean="0"/>
              <a:t>MinMaxScaler</a:t>
            </a:r>
            <a:r>
              <a:rPr lang="en-US" b="1" dirty="0" smtClean="0"/>
              <a:t>) </a:t>
            </a:r>
            <a:r>
              <a:rPr lang="en-US" dirty="0" smtClean="0"/>
              <a:t>of numerical data to limit outliers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677" y="2919441"/>
            <a:ext cx="5216008" cy="339245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919441"/>
            <a:ext cx="5211127" cy="3389284"/>
          </a:xfrm>
          <a:prstGeom prst="rect">
            <a:avLst/>
          </a:prstGeom>
        </p:spPr>
      </p:pic>
      <p:sp>
        <p:nvSpPr>
          <p:cNvPr id="6" name="Content Placeholder 4"/>
          <p:cNvSpPr txBox="1">
            <a:spLocks/>
          </p:cNvSpPr>
          <p:nvPr/>
        </p:nvSpPr>
        <p:spPr>
          <a:xfrm>
            <a:off x="1418624" y="6308725"/>
            <a:ext cx="4290061" cy="5492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Before scaling</a:t>
            </a:r>
            <a:endParaRPr lang="en-US" dirty="0"/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7063739" y="6308725"/>
            <a:ext cx="4290061" cy="5492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After scaling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42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TRANSFORMATIONS</a:t>
            </a:r>
            <a:endParaRPr lang="en-US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80060" y="1690689"/>
            <a:ext cx="5166360" cy="4486274"/>
          </a:xfrm>
        </p:spPr>
        <p:txBody>
          <a:bodyPr>
            <a:noAutofit/>
          </a:bodyPr>
          <a:lstStyle/>
          <a:p>
            <a:r>
              <a:rPr lang="en-US" dirty="0" smtClean="0"/>
              <a:t>Pandas profile report after transformation indicated high correlation between some variables.</a:t>
            </a:r>
          </a:p>
          <a:p>
            <a:endParaRPr lang="en-US" dirty="0" smtClean="0"/>
          </a:p>
          <a:p>
            <a:r>
              <a:rPr lang="en-US" dirty="0" smtClean="0"/>
              <a:t>Also, some variables were still imbalanced. </a:t>
            </a:r>
          </a:p>
          <a:p>
            <a:endParaRPr lang="en-US" dirty="0"/>
          </a:p>
          <a:p>
            <a:r>
              <a:rPr lang="en-US" b="1" dirty="0" smtClean="0"/>
              <a:t>Note: </a:t>
            </a:r>
            <a:r>
              <a:rPr lang="en-US" dirty="0" smtClean="0"/>
              <a:t>Non other steps were taken after here as these were vital variables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6420" y="1825625"/>
            <a:ext cx="6294120" cy="368459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646420" y="5715000"/>
            <a:ext cx="5875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Table for Highly Correlated Fields</a:t>
            </a:r>
          </a:p>
        </p:txBody>
      </p:sp>
    </p:spTree>
    <p:extLst>
      <p:ext uri="{BB962C8B-B14F-4D97-AF65-F5344CB8AC3E}">
        <p14:creationId xmlns:p14="http://schemas.microsoft.com/office/powerpoint/2010/main" val="96416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MODEL SPOT-CHECKING</a:t>
            </a:r>
            <a:endParaRPr lang="en-US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617982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smtClean="0"/>
              <a:t>Models spot checked included:  </a:t>
            </a:r>
          </a:p>
          <a:p>
            <a:r>
              <a:rPr lang="en-US" dirty="0" smtClean="0"/>
              <a:t>- Logistic </a:t>
            </a:r>
            <a:r>
              <a:rPr lang="en-US" dirty="0"/>
              <a:t>Regression</a:t>
            </a:r>
          </a:p>
          <a:p>
            <a:r>
              <a:rPr lang="en-US" dirty="0"/>
              <a:t>- Naive Bayes</a:t>
            </a:r>
          </a:p>
          <a:p>
            <a:r>
              <a:rPr lang="en-US" dirty="0"/>
              <a:t>- K-Nearest </a:t>
            </a:r>
            <a:r>
              <a:rPr lang="en-US" dirty="0" err="1"/>
              <a:t>Neighbours</a:t>
            </a:r>
            <a:endParaRPr lang="en-US" dirty="0"/>
          </a:p>
          <a:p>
            <a:r>
              <a:rPr lang="en-US" dirty="0"/>
              <a:t>- Support Vector Machines - Support Vector Classifier</a:t>
            </a:r>
          </a:p>
          <a:p>
            <a:r>
              <a:rPr lang="en-US" dirty="0"/>
              <a:t>- Decision Trees</a:t>
            </a:r>
          </a:p>
          <a:p>
            <a:r>
              <a:rPr lang="en-US" dirty="0"/>
              <a:t>- Ensemble classifiers (Random Forests, Gradient Boosting Classifier and </a:t>
            </a:r>
            <a:r>
              <a:rPr lang="en-US" dirty="0" err="1"/>
              <a:t>AdaBoostClassifier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 rot="10800000" flipH="1" flipV="1">
            <a:off x="7018020" y="1800692"/>
            <a:ext cx="491304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chosen evaluation metric </a:t>
            </a:r>
            <a:r>
              <a:rPr lang="en-US" sz="2800" dirty="0" smtClean="0"/>
              <a:t>was: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`</a:t>
            </a:r>
            <a:r>
              <a:rPr lang="en-US" sz="2800" b="1" dirty="0"/>
              <a:t>f1-score</a:t>
            </a:r>
            <a:r>
              <a:rPr lang="en-US" sz="2800" b="1" dirty="0" smtClean="0"/>
              <a:t>`.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However</a:t>
            </a:r>
            <a:r>
              <a:rPr lang="en-US" sz="2800" dirty="0"/>
              <a:t>, other </a:t>
            </a:r>
            <a:r>
              <a:rPr lang="en-US" sz="2800" dirty="0" smtClean="0"/>
              <a:t>metrics: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precision`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`</a:t>
            </a:r>
            <a:r>
              <a:rPr lang="en-US" sz="2800" dirty="0"/>
              <a:t>recall</a:t>
            </a:r>
            <a:r>
              <a:rPr lang="en-US" sz="2800" dirty="0" smtClean="0"/>
              <a:t>`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 err="1" smtClean="0"/>
              <a:t>roc_auc</a:t>
            </a:r>
            <a:r>
              <a:rPr lang="en-US" sz="2800" dirty="0"/>
              <a:t>` </a:t>
            </a: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</a:t>
            </a:r>
            <a:r>
              <a:rPr lang="en-US" sz="2800" dirty="0" smtClean="0"/>
              <a:t>ere </a:t>
            </a:r>
            <a:r>
              <a:rPr lang="en-US" sz="2800" dirty="0"/>
              <a:t>also employed to do model spot checking</a:t>
            </a:r>
          </a:p>
        </p:txBody>
      </p:sp>
    </p:spTree>
    <p:extLst>
      <p:ext uri="{BB962C8B-B14F-4D97-AF65-F5344CB8AC3E}">
        <p14:creationId xmlns:p14="http://schemas.microsoft.com/office/powerpoint/2010/main" val="1560629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MODEL SPOT-CHECKING</a:t>
            </a:r>
            <a:endParaRPr lang="en-US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87247"/>
          </a:xfrm>
        </p:spPr>
        <p:txBody>
          <a:bodyPr>
            <a:noAutofit/>
          </a:bodyPr>
          <a:lstStyle/>
          <a:p>
            <a:r>
              <a:rPr lang="en-US" dirty="0" smtClean="0"/>
              <a:t>Using F1 Score, the best model at spot check was Linear Discriminant Analysis, but for precision, logistic regression was the best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33904"/>
            <a:ext cx="11028296" cy="34250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6358992"/>
            <a:ext cx="11026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Table: Performance </a:t>
            </a:r>
            <a:r>
              <a:rPr lang="en-US" dirty="0"/>
              <a:t>of each model in the </a:t>
            </a:r>
            <a:r>
              <a:rPr lang="en-US" dirty="0" smtClean="0"/>
              <a:t>analysis during spot checking.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437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MODEL SPOT-CHECKING</a:t>
            </a:r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75410"/>
            <a:ext cx="8442960" cy="503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082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IMPROVING ACCURACY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Hyperparameter</a:t>
            </a:r>
            <a:r>
              <a:rPr lang="en-US" b="1" dirty="0"/>
              <a:t> tuning</a:t>
            </a:r>
            <a:endParaRPr lang="en-US" dirty="0"/>
          </a:p>
          <a:p>
            <a:r>
              <a:rPr lang="en-US" dirty="0" smtClean="0"/>
              <a:t>Used </a:t>
            </a:r>
            <a:r>
              <a:rPr lang="en-US" dirty="0"/>
              <a:t>to optimize the performance of machine learning models by searching for the best set of </a:t>
            </a:r>
            <a:r>
              <a:rPr lang="en-US" dirty="0" err="1"/>
              <a:t>hyperparameters</a:t>
            </a:r>
            <a:r>
              <a:rPr lang="en-US" dirty="0"/>
              <a:t>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Hyperparameters</a:t>
            </a:r>
            <a:r>
              <a:rPr lang="en-US" dirty="0" smtClean="0"/>
              <a:t> </a:t>
            </a:r>
            <a:r>
              <a:rPr lang="en-US" dirty="0"/>
              <a:t>are settings that are not learned from the data but are set prior to </a:t>
            </a:r>
            <a:r>
              <a:rPr lang="en-US" dirty="0" smtClean="0"/>
              <a:t>training.</a:t>
            </a:r>
          </a:p>
          <a:p>
            <a:endParaRPr lang="en-US" dirty="0" smtClean="0"/>
          </a:p>
          <a:p>
            <a:r>
              <a:rPr lang="en-US" dirty="0" err="1" smtClean="0"/>
              <a:t>E.g</a:t>
            </a:r>
            <a:r>
              <a:rPr lang="en-US" dirty="0" smtClean="0"/>
              <a:t>: Regularization </a:t>
            </a:r>
            <a:r>
              <a:rPr lang="en-US" dirty="0"/>
              <a:t>strength in logistic regression, the depth of a decision tree, or the number of trees in a random forest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52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IMPROVING ACCURACY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939" y="1293805"/>
            <a:ext cx="7583805" cy="5222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119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IMPROVING ACCURACY</a:t>
            </a:r>
            <a:endParaRPr lang="en-US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4671646" cy="4351338"/>
          </a:xfrm>
        </p:spPr>
        <p:txBody>
          <a:bodyPr>
            <a:noAutofit/>
          </a:bodyPr>
          <a:lstStyle/>
          <a:p>
            <a:r>
              <a:rPr lang="en-US" b="1" dirty="0" smtClean="0"/>
              <a:t>Choosing best Model</a:t>
            </a:r>
          </a:p>
          <a:p>
            <a:r>
              <a:rPr lang="en-US" dirty="0"/>
              <a:t>When F1 </a:t>
            </a:r>
            <a:r>
              <a:rPr lang="en-US" dirty="0" smtClean="0"/>
              <a:t>or Accuracy was used to choose </a:t>
            </a:r>
            <a:r>
              <a:rPr lang="en-US" dirty="0"/>
              <a:t>the best Model after hyper parameter </a:t>
            </a:r>
            <a:r>
              <a:rPr lang="en-US" dirty="0" smtClean="0"/>
              <a:t>tuning:</a:t>
            </a:r>
          </a:p>
          <a:p>
            <a:endParaRPr lang="en-US" dirty="0" smtClean="0"/>
          </a:p>
          <a:p>
            <a:r>
              <a:rPr lang="en-US" dirty="0"/>
              <a:t>Best Model Selected: </a:t>
            </a:r>
            <a:r>
              <a:rPr lang="en-US" b="1" dirty="0" err="1" smtClean="0"/>
              <a:t>AdaBoost</a:t>
            </a:r>
            <a:endParaRPr lang="en-US" b="1" dirty="0" smtClean="0"/>
          </a:p>
          <a:p>
            <a:pPr lvl="1"/>
            <a:r>
              <a:rPr lang="en-US" sz="2800" dirty="0" smtClean="0"/>
              <a:t>Accuracy: 0.736</a:t>
            </a:r>
          </a:p>
          <a:p>
            <a:pPr lvl="1"/>
            <a:r>
              <a:rPr lang="en-US" sz="2800" dirty="0" smtClean="0"/>
              <a:t>F1 Score: 0.8345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0862" y="1825625"/>
            <a:ext cx="5851804" cy="356701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20862" y="5650523"/>
            <a:ext cx="5851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Table: Model performance after </a:t>
            </a:r>
            <a:r>
              <a:rPr lang="en-US" dirty="0" err="1" smtClean="0"/>
              <a:t>hyperparamter</a:t>
            </a:r>
            <a:r>
              <a:rPr lang="en-US" dirty="0" smtClean="0"/>
              <a:t> tuning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36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PERFORMANCE </a:t>
            </a:r>
            <a:r>
              <a:rPr lang="en-US" b="1" dirty="0"/>
              <a:t>ON UNSEEN DATA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5445370" cy="4715852"/>
          </a:xfrm>
        </p:spPr>
        <p:txBody>
          <a:bodyPr>
            <a:normAutofit/>
          </a:bodyPr>
          <a:lstStyle/>
          <a:p>
            <a:r>
              <a:rPr lang="en-US" dirty="0" err="1"/>
              <a:t>AdaBoost's</a:t>
            </a:r>
            <a:r>
              <a:rPr lang="en-US" dirty="0"/>
              <a:t> performance on unseen data, as evaluated on the validation dataset:</a:t>
            </a:r>
          </a:p>
          <a:p>
            <a:pPr lvl="1"/>
            <a:r>
              <a:rPr lang="en-US" dirty="0"/>
              <a:t>Accuracy: 71.17%</a:t>
            </a:r>
          </a:p>
          <a:p>
            <a:pPr lvl="1"/>
            <a:r>
              <a:rPr lang="en-US" dirty="0"/>
              <a:t>Precision: 79.56%</a:t>
            </a:r>
          </a:p>
          <a:p>
            <a:pPr lvl="1"/>
            <a:r>
              <a:rPr lang="en-US" dirty="0"/>
              <a:t>Recall: 71.17%</a:t>
            </a:r>
          </a:p>
          <a:p>
            <a:pPr lvl="1"/>
            <a:r>
              <a:rPr lang="en-US" dirty="0"/>
              <a:t>F1-score: 60.06%</a:t>
            </a:r>
          </a:p>
          <a:p>
            <a:r>
              <a:rPr lang="en-US" dirty="0"/>
              <a:t>This indicates a balanced performance across multiple evaluation metrics for </a:t>
            </a:r>
            <a:r>
              <a:rPr lang="en-US" dirty="0" err="1"/>
              <a:t>AdaBoost</a:t>
            </a:r>
            <a:r>
              <a:rPr lang="en-US" dirty="0"/>
              <a:t> on the validation dataset.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3570" y="2105608"/>
            <a:ext cx="5603629" cy="4435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769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FEATURE IMPORTANCE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814538" cy="4481390"/>
          </a:xfrm>
        </p:spPr>
        <p:txBody>
          <a:bodyPr>
            <a:normAutofit/>
          </a:bodyPr>
          <a:lstStyle/>
          <a:p>
            <a:r>
              <a:rPr lang="en-US" dirty="0"/>
              <a:t>Feature importance is a technique used to understand which features have the most impact on a model's predictions.</a:t>
            </a:r>
          </a:p>
          <a:p>
            <a:r>
              <a:rPr lang="en-US" b="1" dirty="0" err="1"/>
              <a:t>stress_category</a:t>
            </a:r>
            <a:r>
              <a:rPr lang="en-US" b="1" dirty="0"/>
              <a:t>: </a:t>
            </a:r>
            <a:r>
              <a:rPr lang="en-US" dirty="0"/>
              <a:t>Most influential </a:t>
            </a:r>
            <a:r>
              <a:rPr lang="en-US" dirty="0" smtClean="0"/>
              <a:t>feature</a:t>
            </a:r>
            <a:endParaRPr lang="en-US" dirty="0"/>
          </a:p>
          <a:p>
            <a:r>
              <a:rPr lang="en-US" b="1" dirty="0"/>
              <a:t>weightst1: </a:t>
            </a:r>
            <a:r>
              <a:rPr lang="en-US" dirty="0"/>
              <a:t>Weight at the start of the study closely </a:t>
            </a:r>
            <a:r>
              <a:rPr lang="en-US" dirty="0" smtClean="0"/>
              <a:t>follows</a:t>
            </a:r>
            <a:endParaRPr lang="en-US" dirty="0"/>
          </a:p>
          <a:p>
            <a:r>
              <a:rPr lang="en-US" b="1" dirty="0"/>
              <a:t>childeduc1: </a:t>
            </a:r>
            <a:r>
              <a:rPr lang="en-US" dirty="0"/>
              <a:t>Child's education level ranked </a:t>
            </a:r>
            <a:r>
              <a:rPr lang="en-US" dirty="0" smtClean="0"/>
              <a:t>third</a:t>
            </a:r>
            <a:endParaRPr lang="en-US" dirty="0"/>
          </a:p>
          <a:p>
            <a:r>
              <a:rPr lang="en-US" b="1" dirty="0" err="1"/>
              <a:t>tlbase</a:t>
            </a:r>
            <a:r>
              <a:rPr lang="en-US" b="1" dirty="0"/>
              <a:t> &amp; religion1: </a:t>
            </a:r>
            <a:r>
              <a:rPr lang="en-US" dirty="0"/>
              <a:t>Baseline telomere length and religion equally contribute, highlighting their significance.</a:t>
            </a:r>
          </a:p>
          <a:p>
            <a:r>
              <a:rPr lang="en-US" b="1" dirty="0"/>
              <a:t>heightst1: </a:t>
            </a:r>
            <a:r>
              <a:rPr lang="en-US" dirty="0"/>
              <a:t>Height at the start of the study also holds moderate importance.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3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C4EBB929-1B65-5A25-1DF5-51441C396A70}"/>
              </a:ext>
            </a:extLst>
          </p:cNvPr>
          <p:cNvSpPr/>
          <p:nvPr/>
        </p:nvSpPr>
        <p:spPr>
          <a:xfrm rot="12995570" flipH="1">
            <a:off x="4083134" y="-7251717"/>
            <a:ext cx="4590727" cy="20026498"/>
          </a:xfrm>
          <a:custGeom>
            <a:avLst/>
            <a:gdLst>
              <a:gd name="connsiteX0" fmla="*/ 140599 w 668361"/>
              <a:gd name="connsiteY0" fmla="*/ 245336 h 2915645"/>
              <a:gd name="connsiteX1" fmla="*/ 108665 w 668361"/>
              <a:gd name="connsiteY1" fmla="*/ 197693 h 2915645"/>
              <a:gd name="connsiteX2" fmla="*/ 58915 w 668361"/>
              <a:gd name="connsiteY2" fmla="*/ 0 h 2915645"/>
              <a:gd name="connsiteX3" fmla="*/ 149881 w 668361"/>
              <a:gd name="connsiteY3" fmla="*/ 0 h 2915645"/>
              <a:gd name="connsiteX4" fmla="*/ 173094 w 668361"/>
              <a:gd name="connsiteY4" fmla="*/ 31461 h 2915645"/>
              <a:gd name="connsiteX5" fmla="*/ 173472 w 668361"/>
              <a:gd name="connsiteY5" fmla="*/ 74380 h 2915645"/>
              <a:gd name="connsiteX6" fmla="*/ 193765 w 668361"/>
              <a:gd name="connsiteY6" fmla="*/ 147287 h 2915645"/>
              <a:gd name="connsiteX7" fmla="*/ 330579 w 668361"/>
              <a:gd name="connsiteY7" fmla="*/ 298503 h 2915645"/>
              <a:gd name="connsiteX8" fmla="*/ 277555 w 668361"/>
              <a:gd name="connsiteY8" fmla="*/ 359382 h 2915645"/>
              <a:gd name="connsiteX9" fmla="*/ 267082 w 668361"/>
              <a:gd name="connsiteY9" fmla="*/ 371820 h 2915645"/>
              <a:gd name="connsiteX10" fmla="*/ 140599 w 668361"/>
              <a:gd name="connsiteY10" fmla="*/ 245336 h 2915645"/>
              <a:gd name="connsiteX11" fmla="*/ 166926 w 668361"/>
              <a:gd name="connsiteY11" fmla="*/ 750840 h 2915645"/>
              <a:gd name="connsiteX12" fmla="*/ 553147 w 668361"/>
              <a:gd name="connsiteY12" fmla="*/ 750840 h 2915645"/>
              <a:gd name="connsiteX13" fmla="*/ 551838 w 668361"/>
              <a:gd name="connsiteY13" fmla="*/ 737748 h 2915645"/>
              <a:gd name="connsiteX14" fmla="*/ 531545 w 668361"/>
              <a:gd name="connsiteY14" fmla="*/ 672287 h 2915645"/>
              <a:gd name="connsiteX15" fmla="*/ 517144 w 668361"/>
              <a:gd name="connsiteY15" fmla="*/ 644139 h 2915645"/>
              <a:gd name="connsiteX16" fmla="*/ 206202 w 668361"/>
              <a:gd name="connsiteY16" fmla="*/ 644139 h 2915645"/>
              <a:gd name="connsiteX17" fmla="*/ 191146 w 668361"/>
              <a:gd name="connsiteY17" fmla="*/ 672287 h 2915645"/>
              <a:gd name="connsiteX18" fmla="*/ 168890 w 668361"/>
              <a:gd name="connsiteY18" fmla="*/ 737748 h 2915645"/>
              <a:gd name="connsiteX19" fmla="*/ 166926 w 668361"/>
              <a:gd name="connsiteY19" fmla="*/ 750840 h 2915645"/>
              <a:gd name="connsiteX20" fmla="*/ 205548 w 668361"/>
              <a:gd name="connsiteY20" fmla="*/ 902056 h 2915645"/>
              <a:gd name="connsiteX21" fmla="*/ 206857 w 668361"/>
              <a:gd name="connsiteY21" fmla="*/ 903365 h 2915645"/>
              <a:gd name="connsiteX22" fmla="*/ 513216 w 668361"/>
              <a:gd name="connsiteY22" fmla="*/ 903365 h 2915645"/>
              <a:gd name="connsiteX23" fmla="*/ 513870 w 668361"/>
              <a:gd name="connsiteY23" fmla="*/ 902056 h 2915645"/>
              <a:gd name="connsiteX24" fmla="*/ 536127 w 668361"/>
              <a:gd name="connsiteY24" fmla="*/ 856233 h 2915645"/>
              <a:gd name="connsiteX25" fmla="*/ 551184 w 668361"/>
              <a:gd name="connsiteY25" fmla="*/ 797318 h 2915645"/>
              <a:gd name="connsiteX26" fmla="*/ 168890 w 668361"/>
              <a:gd name="connsiteY26" fmla="*/ 797318 h 2915645"/>
              <a:gd name="connsiteX27" fmla="*/ 183291 w 668361"/>
              <a:gd name="connsiteY27" fmla="*/ 856233 h 2915645"/>
              <a:gd name="connsiteX28" fmla="*/ 205548 w 668361"/>
              <a:gd name="connsiteY28" fmla="*/ 902056 h 2915645"/>
              <a:gd name="connsiteX29" fmla="*/ 154488 w 668361"/>
              <a:gd name="connsiteY29" fmla="*/ 1451276 h 2915645"/>
              <a:gd name="connsiteX30" fmla="*/ 373783 w 668361"/>
              <a:gd name="connsiteY30" fmla="*/ 1451276 h 2915645"/>
              <a:gd name="connsiteX31" fmla="*/ 374438 w 668361"/>
              <a:gd name="connsiteY31" fmla="*/ 1451276 h 2915645"/>
              <a:gd name="connsiteX32" fmla="*/ 543982 w 668361"/>
              <a:gd name="connsiteY32" fmla="*/ 1451276 h 2915645"/>
              <a:gd name="connsiteX33" fmla="*/ 542673 w 668361"/>
              <a:gd name="connsiteY33" fmla="*/ 1436874 h 2915645"/>
              <a:gd name="connsiteX34" fmla="*/ 524999 w 668361"/>
              <a:gd name="connsiteY34" fmla="*/ 1371413 h 2915645"/>
              <a:gd name="connsiteX35" fmla="*/ 523690 w 668361"/>
              <a:gd name="connsiteY35" fmla="*/ 1368140 h 2915645"/>
              <a:gd name="connsiteX36" fmla="*/ 511907 w 668361"/>
              <a:gd name="connsiteY36" fmla="*/ 1344574 h 2915645"/>
              <a:gd name="connsiteX37" fmla="*/ 187219 w 668361"/>
              <a:gd name="connsiteY37" fmla="*/ 1344574 h 2915645"/>
              <a:gd name="connsiteX38" fmla="*/ 170853 w 668361"/>
              <a:gd name="connsiteY38" fmla="*/ 1371413 h 2915645"/>
              <a:gd name="connsiteX39" fmla="*/ 153833 w 668361"/>
              <a:gd name="connsiteY39" fmla="*/ 1436874 h 2915645"/>
              <a:gd name="connsiteX40" fmla="*/ 154488 w 668361"/>
              <a:gd name="connsiteY40" fmla="*/ 1451276 h 2915645"/>
              <a:gd name="connsiteX41" fmla="*/ 204893 w 668361"/>
              <a:gd name="connsiteY41" fmla="*/ 1604455 h 2915645"/>
              <a:gd name="connsiteX42" fmla="*/ 498160 w 668361"/>
              <a:gd name="connsiteY42" fmla="*/ 1604455 h 2915645"/>
              <a:gd name="connsiteX43" fmla="*/ 504051 w 668361"/>
              <a:gd name="connsiteY43" fmla="*/ 1595291 h 2915645"/>
              <a:gd name="connsiteX44" fmla="*/ 513870 w 668361"/>
              <a:gd name="connsiteY44" fmla="*/ 1578271 h 2915645"/>
              <a:gd name="connsiteX45" fmla="*/ 513216 w 668361"/>
              <a:gd name="connsiteY45" fmla="*/ 1578271 h 2915645"/>
              <a:gd name="connsiteX46" fmla="*/ 526962 w 668361"/>
              <a:gd name="connsiteY46" fmla="*/ 1548813 h 2915645"/>
              <a:gd name="connsiteX47" fmla="*/ 541364 w 668361"/>
              <a:gd name="connsiteY47" fmla="*/ 1497754 h 2915645"/>
              <a:gd name="connsiteX48" fmla="*/ 374438 w 668361"/>
              <a:gd name="connsiteY48" fmla="*/ 1497753 h 2915645"/>
              <a:gd name="connsiteX49" fmla="*/ 373783 w 668361"/>
              <a:gd name="connsiteY49" fmla="*/ 1497753 h 2915645"/>
              <a:gd name="connsiteX50" fmla="*/ 160379 w 668361"/>
              <a:gd name="connsiteY50" fmla="*/ 1497754 h 2915645"/>
              <a:gd name="connsiteX51" fmla="*/ 176745 w 668361"/>
              <a:gd name="connsiteY51" fmla="*/ 1548814 h 2915645"/>
              <a:gd name="connsiteX52" fmla="*/ 199002 w 668361"/>
              <a:gd name="connsiteY52" fmla="*/ 1594636 h 2915645"/>
              <a:gd name="connsiteX53" fmla="*/ 204893 w 668361"/>
              <a:gd name="connsiteY53" fmla="*/ 1603801 h 2915645"/>
              <a:gd name="connsiteX54" fmla="*/ 103428 w 668361"/>
              <a:gd name="connsiteY54" fmla="*/ 2176587 h 2915645"/>
              <a:gd name="connsiteX55" fmla="*/ 543328 w 668361"/>
              <a:gd name="connsiteY55" fmla="*/ 2176587 h 2915645"/>
              <a:gd name="connsiteX56" fmla="*/ 542019 w 668361"/>
              <a:gd name="connsiteY56" fmla="*/ 2168731 h 2915645"/>
              <a:gd name="connsiteX57" fmla="*/ 517144 w 668361"/>
              <a:gd name="connsiteY57" fmla="*/ 2103270 h 2915645"/>
              <a:gd name="connsiteX58" fmla="*/ 492268 w 668361"/>
              <a:gd name="connsiteY58" fmla="*/ 2064648 h 2915645"/>
              <a:gd name="connsiteX59" fmla="*/ 151215 w 668361"/>
              <a:gd name="connsiteY59" fmla="*/ 2064648 h 2915645"/>
              <a:gd name="connsiteX60" fmla="*/ 126340 w 668361"/>
              <a:gd name="connsiteY60" fmla="*/ 2103270 h 2915645"/>
              <a:gd name="connsiteX61" fmla="*/ 104083 w 668361"/>
              <a:gd name="connsiteY61" fmla="*/ 2168731 h 2915645"/>
              <a:gd name="connsiteX62" fmla="*/ 103428 w 668361"/>
              <a:gd name="connsiteY62" fmla="*/ 2176587 h 2915645"/>
              <a:gd name="connsiteX63" fmla="*/ 157761 w 668361"/>
              <a:gd name="connsiteY63" fmla="*/ 2325838 h 2915645"/>
              <a:gd name="connsiteX64" fmla="*/ 167581 w 668361"/>
              <a:gd name="connsiteY64" fmla="*/ 2337621 h 2915645"/>
              <a:gd name="connsiteX65" fmla="*/ 488341 w 668361"/>
              <a:gd name="connsiteY65" fmla="*/ 2337621 h 2915645"/>
              <a:gd name="connsiteX66" fmla="*/ 496850 w 668361"/>
              <a:gd name="connsiteY66" fmla="*/ 2325838 h 2915645"/>
              <a:gd name="connsiteX67" fmla="*/ 524344 w 668361"/>
              <a:gd name="connsiteY67" fmla="*/ 2280015 h 2915645"/>
              <a:gd name="connsiteX68" fmla="*/ 542673 w 668361"/>
              <a:gd name="connsiteY68" fmla="*/ 2225028 h 2915645"/>
              <a:gd name="connsiteX69" fmla="*/ 107356 w 668361"/>
              <a:gd name="connsiteY69" fmla="*/ 2225028 h 2915645"/>
              <a:gd name="connsiteX70" fmla="*/ 128304 w 668361"/>
              <a:gd name="connsiteY70" fmla="*/ 2280015 h 2915645"/>
              <a:gd name="connsiteX71" fmla="*/ 157761 w 668361"/>
              <a:gd name="connsiteY71" fmla="*/ 2325838 h 2915645"/>
              <a:gd name="connsiteX72" fmla="*/ 72171 w 668361"/>
              <a:gd name="connsiteY72" fmla="*/ 2377144 h 2915645"/>
              <a:gd name="connsiteX73" fmla="*/ 0 w 668361"/>
              <a:gd name="connsiteY73" fmla="*/ 2189025 h 2915645"/>
              <a:gd name="connsiteX74" fmla="*/ 247443 w 668361"/>
              <a:gd name="connsiteY74" fmla="*/ 1838152 h 2915645"/>
              <a:gd name="connsiteX75" fmla="*/ 255299 w 668361"/>
              <a:gd name="connsiteY75" fmla="*/ 1831606 h 2915645"/>
              <a:gd name="connsiteX76" fmla="*/ 263154 w 668361"/>
              <a:gd name="connsiteY76" fmla="*/ 1825060 h 2915645"/>
              <a:gd name="connsiteX77" fmla="*/ 276901 w 668361"/>
              <a:gd name="connsiteY77" fmla="*/ 1813931 h 2915645"/>
              <a:gd name="connsiteX78" fmla="*/ 339743 w 668361"/>
              <a:gd name="connsiteY78" fmla="*/ 1763526 h 2915645"/>
              <a:gd name="connsiteX79" fmla="*/ 347599 w 668361"/>
              <a:gd name="connsiteY79" fmla="*/ 1756980 h 2915645"/>
              <a:gd name="connsiteX80" fmla="*/ 355454 w 668361"/>
              <a:gd name="connsiteY80" fmla="*/ 1750434 h 2915645"/>
              <a:gd name="connsiteX81" fmla="*/ 462811 w 668361"/>
              <a:gd name="connsiteY81" fmla="*/ 1647659 h 2915645"/>
              <a:gd name="connsiteX82" fmla="*/ 236314 w 668361"/>
              <a:gd name="connsiteY82" fmla="*/ 1647660 h 2915645"/>
              <a:gd name="connsiteX83" fmla="*/ 324688 w 668361"/>
              <a:gd name="connsiteY83" fmla="*/ 1749125 h 2915645"/>
              <a:gd name="connsiteX84" fmla="*/ 261845 w 668361"/>
              <a:gd name="connsiteY84" fmla="*/ 1799530 h 2915645"/>
              <a:gd name="connsiteX85" fmla="*/ 248097 w 668361"/>
              <a:gd name="connsiteY85" fmla="*/ 1810659 h 2915645"/>
              <a:gd name="connsiteX86" fmla="*/ 51060 w 668361"/>
              <a:gd name="connsiteY86" fmla="*/ 1434911 h 2915645"/>
              <a:gd name="connsiteX87" fmla="*/ 267736 w 668361"/>
              <a:gd name="connsiteY87" fmla="*/ 1136407 h 2915645"/>
              <a:gd name="connsiteX88" fmla="*/ 312904 w 668361"/>
              <a:gd name="connsiteY88" fmla="*/ 1173066 h 2915645"/>
              <a:gd name="connsiteX89" fmla="*/ 344980 w 668361"/>
              <a:gd name="connsiteY89" fmla="*/ 1198595 h 2915645"/>
              <a:gd name="connsiteX90" fmla="*/ 227805 w 668361"/>
              <a:gd name="connsiteY90" fmla="*/ 1296787 h 2915645"/>
              <a:gd name="connsiteX91" fmla="*/ 481139 w 668361"/>
              <a:gd name="connsiteY91" fmla="*/ 1296787 h 2915645"/>
              <a:gd name="connsiteX92" fmla="*/ 379020 w 668361"/>
              <a:gd name="connsiteY92" fmla="*/ 1199250 h 2915645"/>
              <a:gd name="connsiteX93" fmla="*/ 371165 w 668361"/>
              <a:gd name="connsiteY93" fmla="*/ 1192704 h 2915645"/>
              <a:gd name="connsiteX94" fmla="*/ 362655 w 668361"/>
              <a:gd name="connsiteY94" fmla="*/ 1186158 h 2915645"/>
              <a:gd name="connsiteX95" fmla="*/ 328615 w 668361"/>
              <a:gd name="connsiteY95" fmla="*/ 1158664 h 2915645"/>
              <a:gd name="connsiteX96" fmla="*/ 285411 w 668361"/>
              <a:gd name="connsiteY96" fmla="*/ 1123970 h 2915645"/>
              <a:gd name="connsiteX97" fmla="*/ 277555 w 668361"/>
              <a:gd name="connsiteY97" fmla="*/ 1117423 h 2915645"/>
              <a:gd name="connsiteX98" fmla="*/ 269700 w 668361"/>
              <a:gd name="connsiteY98" fmla="*/ 1110877 h 2915645"/>
              <a:gd name="connsiteX99" fmla="*/ 65461 w 668361"/>
              <a:gd name="connsiteY99" fmla="*/ 761969 h 2915645"/>
              <a:gd name="connsiteX100" fmla="*/ 269700 w 668361"/>
              <a:gd name="connsiteY100" fmla="*/ 401277 h 2915645"/>
              <a:gd name="connsiteX101" fmla="*/ 276246 w 668361"/>
              <a:gd name="connsiteY101" fmla="*/ 393422 h 2915645"/>
              <a:gd name="connsiteX102" fmla="*/ 282792 w 668361"/>
              <a:gd name="connsiteY102" fmla="*/ 385566 h 2915645"/>
              <a:gd name="connsiteX103" fmla="*/ 295885 w 668361"/>
              <a:gd name="connsiteY103" fmla="*/ 371165 h 2915645"/>
              <a:gd name="connsiteX104" fmla="*/ 346944 w 668361"/>
              <a:gd name="connsiteY104" fmla="*/ 312905 h 2915645"/>
              <a:gd name="connsiteX105" fmla="*/ 353491 w 668361"/>
              <a:gd name="connsiteY105" fmla="*/ 305050 h 2915645"/>
              <a:gd name="connsiteX106" fmla="*/ 360037 w 668361"/>
              <a:gd name="connsiteY106" fmla="*/ 297194 h 2915645"/>
              <a:gd name="connsiteX107" fmla="*/ 364846 w 668361"/>
              <a:gd name="connsiteY107" fmla="*/ 291338 h 2915645"/>
              <a:gd name="connsiteX108" fmla="*/ 425133 w 668361"/>
              <a:gd name="connsiteY108" fmla="*/ 373044 h 2915645"/>
              <a:gd name="connsiteX109" fmla="*/ 422879 w 668361"/>
              <a:gd name="connsiteY109" fmla="*/ 375748 h 2915645"/>
              <a:gd name="connsiteX110" fmla="*/ 416333 w 668361"/>
              <a:gd name="connsiteY110" fmla="*/ 383603 h 2915645"/>
              <a:gd name="connsiteX111" fmla="*/ 375092 w 668361"/>
              <a:gd name="connsiteY111" fmla="*/ 430735 h 2915645"/>
              <a:gd name="connsiteX112" fmla="*/ 352181 w 668361"/>
              <a:gd name="connsiteY112" fmla="*/ 456265 h 2915645"/>
              <a:gd name="connsiteX113" fmla="*/ 345635 w 668361"/>
              <a:gd name="connsiteY113" fmla="*/ 464120 h 2915645"/>
              <a:gd name="connsiteX114" fmla="*/ 339089 w 668361"/>
              <a:gd name="connsiteY114" fmla="*/ 471976 h 2915645"/>
              <a:gd name="connsiteX115" fmla="*/ 235660 w 668361"/>
              <a:gd name="connsiteY115" fmla="*/ 600279 h 2915645"/>
              <a:gd name="connsiteX116" fmla="*/ 487031 w 668361"/>
              <a:gd name="connsiteY116" fmla="*/ 600279 h 2915645"/>
              <a:gd name="connsiteX117" fmla="*/ 368546 w 668361"/>
              <a:gd name="connsiteY117" fmla="*/ 470666 h 2915645"/>
              <a:gd name="connsiteX118" fmla="*/ 393422 w 668361"/>
              <a:gd name="connsiteY118" fmla="*/ 442518 h 2915645"/>
              <a:gd name="connsiteX119" fmla="*/ 432698 w 668361"/>
              <a:gd name="connsiteY119" fmla="*/ 397350 h 2915645"/>
              <a:gd name="connsiteX120" fmla="*/ 474179 w 668361"/>
              <a:gd name="connsiteY120" fmla="*/ 439515 h 2915645"/>
              <a:gd name="connsiteX121" fmla="*/ 632201 w 668361"/>
              <a:gd name="connsiteY121" fmla="*/ 653679 h 2915645"/>
              <a:gd name="connsiteX122" fmla="*/ 638441 w 668361"/>
              <a:gd name="connsiteY122" fmla="*/ 665506 h 2915645"/>
              <a:gd name="connsiteX123" fmla="*/ 656576 w 668361"/>
              <a:gd name="connsiteY123" fmla="*/ 764588 h 2915645"/>
              <a:gd name="connsiteX124" fmla="*/ 455610 w 668361"/>
              <a:gd name="connsiteY124" fmla="*/ 1114151 h 2915645"/>
              <a:gd name="connsiteX125" fmla="*/ 411096 w 668361"/>
              <a:gd name="connsiteY125" fmla="*/ 1078147 h 2915645"/>
              <a:gd name="connsiteX126" fmla="*/ 379020 w 668361"/>
              <a:gd name="connsiteY126" fmla="*/ 1052617 h 2915645"/>
              <a:gd name="connsiteX127" fmla="*/ 481794 w 668361"/>
              <a:gd name="connsiteY127" fmla="*/ 950498 h 2915645"/>
              <a:gd name="connsiteX128" fmla="*/ 240242 w 668361"/>
              <a:gd name="connsiteY128" fmla="*/ 950498 h 2915645"/>
              <a:gd name="connsiteX129" fmla="*/ 346944 w 668361"/>
              <a:gd name="connsiteY129" fmla="*/ 1052617 h 2915645"/>
              <a:gd name="connsiteX130" fmla="*/ 354800 w 668361"/>
              <a:gd name="connsiteY130" fmla="*/ 1059163 h 2915645"/>
              <a:gd name="connsiteX131" fmla="*/ 362655 w 668361"/>
              <a:gd name="connsiteY131" fmla="*/ 1065709 h 2915645"/>
              <a:gd name="connsiteX132" fmla="*/ 396040 w 668361"/>
              <a:gd name="connsiteY132" fmla="*/ 1092548 h 2915645"/>
              <a:gd name="connsiteX133" fmla="*/ 439244 w 668361"/>
              <a:gd name="connsiteY133" fmla="*/ 1127243 h 2915645"/>
              <a:gd name="connsiteX134" fmla="*/ 447100 w 668361"/>
              <a:gd name="connsiteY134" fmla="*/ 1133789 h 2915645"/>
              <a:gd name="connsiteX135" fmla="*/ 454955 w 668361"/>
              <a:gd name="connsiteY135" fmla="*/ 1140335 h 2915645"/>
              <a:gd name="connsiteX136" fmla="*/ 632355 w 668361"/>
              <a:gd name="connsiteY136" fmla="*/ 1368795 h 2915645"/>
              <a:gd name="connsiteX137" fmla="*/ 631700 w 668361"/>
              <a:gd name="connsiteY137" fmla="*/ 1368795 h 2915645"/>
              <a:gd name="connsiteX138" fmla="*/ 646102 w 668361"/>
              <a:gd name="connsiteY138" fmla="*/ 1463714 h 2915645"/>
              <a:gd name="connsiteX139" fmla="*/ 623191 w 668361"/>
              <a:gd name="connsiteY139" fmla="*/ 1578270 h 2915645"/>
              <a:gd name="connsiteX140" fmla="*/ 623845 w 668361"/>
              <a:gd name="connsiteY140" fmla="*/ 1578271 h 2915645"/>
              <a:gd name="connsiteX141" fmla="*/ 424189 w 668361"/>
              <a:gd name="connsiteY141" fmla="*/ 1820477 h 2915645"/>
              <a:gd name="connsiteX142" fmla="*/ 416333 w 668361"/>
              <a:gd name="connsiteY142" fmla="*/ 1827023 h 2915645"/>
              <a:gd name="connsiteX143" fmla="*/ 408478 w 668361"/>
              <a:gd name="connsiteY143" fmla="*/ 1833570 h 2915645"/>
              <a:gd name="connsiteX144" fmla="*/ 344326 w 668361"/>
              <a:gd name="connsiteY144" fmla="*/ 1885284 h 2915645"/>
              <a:gd name="connsiteX145" fmla="*/ 331888 w 668361"/>
              <a:gd name="connsiteY145" fmla="*/ 1895103 h 2915645"/>
              <a:gd name="connsiteX146" fmla="*/ 323378 w 668361"/>
              <a:gd name="connsiteY146" fmla="*/ 1901649 h 2915645"/>
              <a:gd name="connsiteX147" fmla="*/ 315523 w 668361"/>
              <a:gd name="connsiteY147" fmla="*/ 1908195 h 2915645"/>
              <a:gd name="connsiteX148" fmla="*/ 193110 w 668361"/>
              <a:gd name="connsiteY148" fmla="*/ 2016207 h 2915645"/>
              <a:gd name="connsiteX149" fmla="*/ 454301 w 668361"/>
              <a:gd name="connsiteY149" fmla="*/ 2016207 h 2915645"/>
              <a:gd name="connsiteX150" fmla="*/ 348908 w 668361"/>
              <a:gd name="connsiteY150" fmla="*/ 1909504 h 2915645"/>
              <a:gd name="connsiteX151" fmla="*/ 360691 w 668361"/>
              <a:gd name="connsiteY151" fmla="*/ 1900340 h 2915645"/>
              <a:gd name="connsiteX152" fmla="*/ 424843 w 668361"/>
              <a:gd name="connsiteY152" fmla="*/ 1847971 h 2915645"/>
              <a:gd name="connsiteX153" fmla="*/ 648066 w 668361"/>
              <a:gd name="connsiteY153" fmla="*/ 2196225 h 2915645"/>
              <a:gd name="connsiteX154" fmla="*/ 422879 w 668361"/>
              <a:gd name="connsiteY154" fmla="*/ 2544479 h 2915645"/>
              <a:gd name="connsiteX155" fmla="*/ 395386 w 668361"/>
              <a:gd name="connsiteY155" fmla="*/ 2521568 h 2915645"/>
              <a:gd name="connsiteX156" fmla="*/ 347598 w 668361"/>
              <a:gd name="connsiteY156" fmla="*/ 2482291 h 2915645"/>
              <a:gd name="connsiteX157" fmla="*/ 447755 w 668361"/>
              <a:gd name="connsiteY157" fmla="*/ 2386717 h 2915645"/>
              <a:gd name="connsiteX158" fmla="*/ 210785 w 668361"/>
              <a:gd name="connsiteY158" fmla="*/ 2386718 h 2915645"/>
              <a:gd name="connsiteX159" fmla="*/ 315523 w 668361"/>
              <a:gd name="connsiteY159" fmla="*/ 2482291 h 2915645"/>
              <a:gd name="connsiteX160" fmla="*/ 323378 w 668361"/>
              <a:gd name="connsiteY160" fmla="*/ 2488837 h 2915645"/>
              <a:gd name="connsiteX161" fmla="*/ 331234 w 668361"/>
              <a:gd name="connsiteY161" fmla="*/ 2495383 h 2915645"/>
              <a:gd name="connsiteX162" fmla="*/ 379675 w 668361"/>
              <a:gd name="connsiteY162" fmla="*/ 2535969 h 2915645"/>
              <a:gd name="connsiteX163" fmla="*/ 406514 w 668361"/>
              <a:gd name="connsiteY163" fmla="*/ 2558226 h 2915645"/>
              <a:gd name="connsiteX164" fmla="*/ 414369 w 668361"/>
              <a:gd name="connsiteY164" fmla="*/ 2564772 h 2915645"/>
              <a:gd name="connsiteX165" fmla="*/ 422224 w 668361"/>
              <a:gd name="connsiteY165" fmla="*/ 2571318 h 2915645"/>
              <a:gd name="connsiteX166" fmla="*/ 668359 w 668361"/>
              <a:gd name="connsiteY166" fmla="*/ 2914335 h 2915645"/>
              <a:gd name="connsiteX167" fmla="*/ 565585 w 668361"/>
              <a:gd name="connsiteY167" fmla="*/ 2914335 h 2915645"/>
              <a:gd name="connsiteX168" fmla="*/ 346289 w 668361"/>
              <a:gd name="connsiteY168" fmla="*/ 2633506 h 2915645"/>
              <a:gd name="connsiteX169" fmla="*/ 338434 w 668361"/>
              <a:gd name="connsiteY169" fmla="*/ 2626960 h 2915645"/>
              <a:gd name="connsiteX170" fmla="*/ 330579 w 668361"/>
              <a:gd name="connsiteY170" fmla="*/ 2620414 h 2915645"/>
              <a:gd name="connsiteX171" fmla="*/ 308977 w 668361"/>
              <a:gd name="connsiteY171" fmla="*/ 2602739 h 2915645"/>
              <a:gd name="connsiteX172" fmla="*/ 255298 w 668361"/>
              <a:gd name="connsiteY172" fmla="*/ 2558226 h 2915645"/>
              <a:gd name="connsiteX173" fmla="*/ 247443 w 668361"/>
              <a:gd name="connsiteY173" fmla="*/ 2551680 h 2915645"/>
              <a:gd name="connsiteX174" fmla="*/ 239588 w 668361"/>
              <a:gd name="connsiteY174" fmla="*/ 2545134 h 2915645"/>
              <a:gd name="connsiteX175" fmla="*/ 72171 w 668361"/>
              <a:gd name="connsiteY175" fmla="*/ 2377144 h 2915645"/>
              <a:gd name="connsiteX176" fmla="*/ 0 w 668361"/>
              <a:gd name="connsiteY176" fmla="*/ 2915645 h 2915645"/>
              <a:gd name="connsiteX177" fmla="*/ 240242 w 668361"/>
              <a:gd name="connsiteY177" fmla="*/ 2572628 h 2915645"/>
              <a:gd name="connsiteX178" fmla="*/ 295229 w 668361"/>
              <a:gd name="connsiteY178" fmla="*/ 2617796 h 2915645"/>
              <a:gd name="connsiteX179" fmla="*/ 315523 w 668361"/>
              <a:gd name="connsiteY179" fmla="*/ 2634816 h 2915645"/>
              <a:gd name="connsiteX180" fmla="*/ 102773 w 668361"/>
              <a:gd name="connsiteY180" fmla="*/ 2915645 h 2915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</a:cxnLst>
            <a:rect l="l" t="t" r="r" b="b"/>
            <a:pathLst>
              <a:path w="668361" h="2915645">
                <a:moveTo>
                  <a:pt x="140599" y="245336"/>
                </a:moveTo>
                <a:cubicBezTo>
                  <a:pt x="128509" y="230178"/>
                  <a:pt x="117666" y="214386"/>
                  <a:pt x="108665" y="197693"/>
                </a:cubicBezTo>
                <a:cubicBezTo>
                  <a:pt x="72007" y="129613"/>
                  <a:pt x="58261" y="62843"/>
                  <a:pt x="58915" y="0"/>
                </a:cubicBezTo>
                <a:lnTo>
                  <a:pt x="149881" y="0"/>
                </a:lnTo>
                <a:lnTo>
                  <a:pt x="173094" y="31461"/>
                </a:lnTo>
                <a:lnTo>
                  <a:pt x="173472" y="74380"/>
                </a:lnTo>
                <a:cubicBezTo>
                  <a:pt x="176745" y="99010"/>
                  <a:pt x="183291" y="123394"/>
                  <a:pt x="193765" y="147287"/>
                </a:cubicBezTo>
                <a:cubicBezTo>
                  <a:pt x="219295" y="205548"/>
                  <a:pt x="280174" y="249407"/>
                  <a:pt x="330579" y="298503"/>
                </a:cubicBezTo>
                <a:cubicBezTo>
                  <a:pt x="312904" y="318796"/>
                  <a:pt x="295230" y="339089"/>
                  <a:pt x="277555" y="359382"/>
                </a:cubicBezTo>
                <a:cubicBezTo>
                  <a:pt x="274282" y="363309"/>
                  <a:pt x="270355" y="367892"/>
                  <a:pt x="267082" y="371820"/>
                </a:cubicBezTo>
                <a:cubicBezTo>
                  <a:pt x="224368" y="330579"/>
                  <a:pt x="176868" y="290812"/>
                  <a:pt x="140599" y="245336"/>
                </a:cubicBezTo>
                <a:close/>
                <a:moveTo>
                  <a:pt x="166926" y="750840"/>
                </a:moveTo>
                <a:lnTo>
                  <a:pt x="553147" y="750840"/>
                </a:lnTo>
                <a:cubicBezTo>
                  <a:pt x="553147" y="746258"/>
                  <a:pt x="552493" y="742331"/>
                  <a:pt x="551838" y="737748"/>
                </a:cubicBezTo>
                <a:cubicBezTo>
                  <a:pt x="548565" y="716146"/>
                  <a:pt x="541364" y="693889"/>
                  <a:pt x="531545" y="672287"/>
                </a:cubicBezTo>
                <a:cubicBezTo>
                  <a:pt x="527617" y="662468"/>
                  <a:pt x="522381" y="653303"/>
                  <a:pt x="517144" y="644139"/>
                </a:cubicBezTo>
                <a:lnTo>
                  <a:pt x="206202" y="644139"/>
                </a:lnTo>
                <a:cubicBezTo>
                  <a:pt x="200965" y="653958"/>
                  <a:pt x="195729" y="663122"/>
                  <a:pt x="191146" y="672287"/>
                </a:cubicBezTo>
                <a:cubicBezTo>
                  <a:pt x="180018" y="694544"/>
                  <a:pt x="172162" y="716801"/>
                  <a:pt x="168890" y="737748"/>
                </a:cubicBezTo>
                <a:cubicBezTo>
                  <a:pt x="168235" y="742331"/>
                  <a:pt x="167581" y="746913"/>
                  <a:pt x="166926" y="750840"/>
                </a:cubicBezTo>
                <a:close/>
                <a:moveTo>
                  <a:pt x="205548" y="902056"/>
                </a:moveTo>
                <a:cubicBezTo>
                  <a:pt x="206202" y="902711"/>
                  <a:pt x="206202" y="902711"/>
                  <a:pt x="206857" y="903365"/>
                </a:cubicBezTo>
                <a:lnTo>
                  <a:pt x="513216" y="903365"/>
                </a:lnTo>
                <a:cubicBezTo>
                  <a:pt x="513216" y="902710"/>
                  <a:pt x="513870" y="902710"/>
                  <a:pt x="513870" y="902056"/>
                </a:cubicBezTo>
                <a:cubicBezTo>
                  <a:pt x="522381" y="887655"/>
                  <a:pt x="530236" y="871944"/>
                  <a:pt x="536127" y="856233"/>
                </a:cubicBezTo>
                <a:cubicBezTo>
                  <a:pt x="543328" y="837904"/>
                  <a:pt x="548565" y="817611"/>
                  <a:pt x="551184" y="797318"/>
                </a:cubicBezTo>
                <a:lnTo>
                  <a:pt x="168890" y="797318"/>
                </a:lnTo>
                <a:cubicBezTo>
                  <a:pt x="171508" y="817611"/>
                  <a:pt x="176090" y="837249"/>
                  <a:pt x="183291" y="856233"/>
                </a:cubicBezTo>
                <a:cubicBezTo>
                  <a:pt x="189182" y="871944"/>
                  <a:pt x="197038" y="887655"/>
                  <a:pt x="205548" y="902056"/>
                </a:cubicBezTo>
                <a:close/>
                <a:moveTo>
                  <a:pt x="154488" y="1451276"/>
                </a:moveTo>
                <a:lnTo>
                  <a:pt x="373783" y="1451276"/>
                </a:lnTo>
                <a:lnTo>
                  <a:pt x="374438" y="1451276"/>
                </a:lnTo>
                <a:lnTo>
                  <a:pt x="543982" y="1451276"/>
                </a:lnTo>
                <a:cubicBezTo>
                  <a:pt x="543328" y="1446039"/>
                  <a:pt x="543328" y="1441457"/>
                  <a:pt x="542673" y="1436874"/>
                </a:cubicBezTo>
                <a:cubicBezTo>
                  <a:pt x="540055" y="1413963"/>
                  <a:pt x="534163" y="1391706"/>
                  <a:pt x="524999" y="1371413"/>
                </a:cubicBezTo>
                <a:cubicBezTo>
                  <a:pt x="524999" y="1370104"/>
                  <a:pt x="524344" y="1369450"/>
                  <a:pt x="523690" y="1368140"/>
                </a:cubicBezTo>
                <a:cubicBezTo>
                  <a:pt x="520416" y="1360285"/>
                  <a:pt x="516489" y="1352430"/>
                  <a:pt x="511907" y="1344574"/>
                </a:cubicBezTo>
                <a:lnTo>
                  <a:pt x="187219" y="1344574"/>
                </a:lnTo>
                <a:cubicBezTo>
                  <a:pt x="181327" y="1353739"/>
                  <a:pt x="175436" y="1362248"/>
                  <a:pt x="170853" y="1371413"/>
                </a:cubicBezTo>
                <a:cubicBezTo>
                  <a:pt x="160379" y="1392361"/>
                  <a:pt x="153833" y="1413963"/>
                  <a:pt x="153833" y="1436874"/>
                </a:cubicBezTo>
                <a:cubicBezTo>
                  <a:pt x="153833" y="1441457"/>
                  <a:pt x="153833" y="1446694"/>
                  <a:pt x="154488" y="1451276"/>
                </a:cubicBezTo>
                <a:close/>
                <a:moveTo>
                  <a:pt x="204893" y="1604455"/>
                </a:moveTo>
                <a:lnTo>
                  <a:pt x="498160" y="1604455"/>
                </a:lnTo>
                <a:cubicBezTo>
                  <a:pt x="500124" y="1601837"/>
                  <a:pt x="502087" y="1598564"/>
                  <a:pt x="504051" y="1595291"/>
                </a:cubicBezTo>
                <a:cubicBezTo>
                  <a:pt x="507324" y="1589399"/>
                  <a:pt x="510598" y="1584162"/>
                  <a:pt x="513870" y="1578271"/>
                </a:cubicBezTo>
                <a:lnTo>
                  <a:pt x="513216" y="1578271"/>
                </a:lnTo>
                <a:cubicBezTo>
                  <a:pt x="518453" y="1568452"/>
                  <a:pt x="523035" y="1558632"/>
                  <a:pt x="526962" y="1548813"/>
                </a:cubicBezTo>
                <a:cubicBezTo>
                  <a:pt x="533508" y="1532448"/>
                  <a:pt x="538746" y="1515428"/>
                  <a:pt x="541364" y="1497754"/>
                </a:cubicBezTo>
                <a:lnTo>
                  <a:pt x="374438" y="1497753"/>
                </a:lnTo>
                <a:lnTo>
                  <a:pt x="373783" y="1497753"/>
                </a:lnTo>
                <a:lnTo>
                  <a:pt x="160379" y="1497754"/>
                </a:lnTo>
                <a:cubicBezTo>
                  <a:pt x="164307" y="1514774"/>
                  <a:pt x="170199" y="1531793"/>
                  <a:pt x="176745" y="1548814"/>
                </a:cubicBezTo>
                <a:cubicBezTo>
                  <a:pt x="182636" y="1564524"/>
                  <a:pt x="190492" y="1579580"/>
                  <a:pt x="199002" y="1594636"/>
                </a:cubicBezTo>
                <a:cubicBezTo>
                  <a:pt x="200965" y="1597255"/>
                  <a:pt x="202930" y="1600527"/>
                  <a:pt x="204893" y="1603801"/>
                </a:cubicBezTo>
                <a:close/>
                <a:moveTo>
                  <a:pt x="103428" y="2176587"/>
                </a:moveTo>
                <a:lnTo>
                  <a:pt x="543328" y="2176587"/>
                </a:lnTo>
                <a:cubicBezTo>
                  <a:pt x="542673" y="2173968"/>
                  <a:pt x="542673" y="2171350"/>
                  <a:pt x="542019" y="2168731"/>
                </a:cubicBezTo>
                <a:cubicBezTo>
                  <a:pt x="537436" y="2147129"/>
                  <a:pt x="528927" y="2124872"/>
                  <a:pt x="517144" y="2103270"/>
                </a:cubicBezTo>
                <a:cubicBezTo>
                  <a:pt x="509943" y="2090178"/>
                  <a:pt x="501433" y="2077740"/>
                  <a:pt x="492268" y="2064648"/>
                </a:cubicBezTo>
                <a:lnTo>
                  <a:pt x="151215" y="2064648"/>
                </a:lnTo>
                <a:cubicBezTo>
                  <a:pt x="142050" y="2077085"/>
                  <a:pt x="133541" y="2090178"/>
                  <a:pt x="126340" y="2103270"/>
                </a:cubicBezTo>
                <a:cubicBezTo>
                  <a:pt x="114556" y="2124218"/>
                  <a:pt x="107356" y="2146474"/>
                  <a:pt x="104083" y="2168731"/>
                </a:cubicBezTo>
                <a:cubicBezTo>
                  <a:pt x="103429" y="2171350"/>
                  <a:pt x="103428" y="2173968"/>
                  <a:pt x="103428" y="2176587"/>
                </a:cubicBezTo>
                <a:close/>
                <a:moveTo>
                  <a:pt x="157761" y="2325838"/>
                </a:moveTo>
                <a:cubicBezTo>
                  <a:pt x="160379" y="2329766"/>
                  <a:pt x="163653" y="2333693"/>
                  <a:pt x="167581" y="2337621"/>
                </a:cubicBezTo>
                <a:lnTo>
                  <a:pt x="488341" y="2337621"/>
                </a:lnTo>
                <a:cubicBezTo>
                  <a:pt x="490959" y="2333693"/>
                  <a:pt x="494232" y="2329766"/>
                  <a:pt x="496850" y="2325838"/>
                </a:cubicBezTo>
                <a:cubicBezTo>
                  <a:pt x="507979" y="2310782"/>
                  <a:pt x="517144" y="2295726"/>
                  <a:pt x="524344" y="2280015"/>
                </a:cubicBezTo>
                <a:cubicBezTo>
                  <a:pt x="532854" y="2261686"/>
                  <a:pt x="539400" y="2243357"/>
                  <a:pt x="542673" y="2225028"/>
                </a:cubicBezTo>
                <a:lnTo>
                  <a:pt x="107356" y="2225028"/>
                </a:lnTo>
                <a:cubicBezTo>
                  <a:pt x="111284" y="2243357"/>
                  <a:pt x="118484" y="2261686"/>
                  <a:pt x="128304" y="2280015"/>
                </a:cubicBezTo>
                <a:cubicBezTo>
                  <a:pt x="136159" y="2295072"/>
                  <a:pt x="146633" y="2310782"/>
                  <a:pt x="157761" y="2325838"/>
                </a:cubicBezTo>
                <a:close/>
                <a:moveTo>
                  <a:pt x="72171" y="2377144"/>
                </a:moveTo>
                <a:cubicBezTo>
                  <a:pt x="28148" y="2318474"/>
                  <a:pt x="0" y="2256450"/>
                  <a:pt x="0" y="2189025"/>
                </a:cubicBezTo>
                <a:cubicBezTo>
                  <a:pt x="0" y="2048938"/>
                  <a:pt x="120448" y="1941581"/>
                  <a:pt x="247443" y="1838152"/>
                </a:cubicBezTo>
                <a:cubicBezTo>
                  <a:pt x="250062" y="1836188"/>
                  <a:pt x="252680" y="1833570"/>
                  <a:pt x="255299" y="1831606"/>
                </a:cubicBezTo>
                <a:cubicBezTo>
                  <a:pt x="257917" y="1829642"/>
                  <a:pt x="260536" y="1827023"/>
                  <a:pt x="263154" y="1825060"/>
                </a:cubicBezTo>
                <a:cubicBezTo>
                  <a:pt x="267736" y="1821132"/>
                  <a:pt x="272319" y="1817859"/>
                  <a:pt x="276901" y="1813931"/>
                </a:cubicBezTo>
                <a:cubicBezTo>
                  <a:pt x="297848" y="1797566"/>
                  <a:pt x="319451" y="1780546"/>
                  <a:pt x="339743" y="1763526"/>
                </a:cubicBezTo>
                <a:cubicBezTo>
                  <a:pt x="342362" y="1761562"/>
                  <a:pt x="344980" y="1758944"/>
                  <a:pt x="347599" y="1756980"/>
                </a:cubicBezTo>
                <a:cubicBezTo>
                  <a:pt x="350217" y="1755016"/>
                  <a:pt x="352836" y="1752398"/>
                  <a:pt x="355454" y="1750434"/>
                </a:cubicBezTo>
                <a:cubicBezTo>
                  <a:pt x="394731" y="1717048"/>
                  <a:pt x="432044" y="1683009"/>
                  <a:pt x="462811" y="1647659"/>
                </a:cubicBezTo>
                <a:lnTo>
                  <a:pt x="236314" y="1647660"/>
                </a:lnTo>
                <a:cubicBezTo>
                  <a:pt x="261845" y="1682355"/>
                  <a:pt x="292611" y="1716394"/>
                  <a:pt x="324688" y="1749125"/>
                </a:cubicBezTo>
                <a:cubicBezTo>
                  <a:pt x="303740" y="1766145"/>
                  <a:pt x="282792" y="1782510"/>
                  <a:pt x="261845" y="1799530"/>
                </a:cubicBezTo>
                <a:cubicBezTo>
                  <a:pt x="257262" y="1803457"/>
                  <a:pt x="252680" y="1806731"/>
                  <a:pt x="248097" y="1810659"/>
                </a:cubicBezTo>
                <a:cubicBezTo>
                  <a:pt x="144014" y="1704611"/>
                  <a:pt x="51059" y="1584163"/>
                  <a:pt x="51060" y="1434911"/>
                </a:cubicBezTo>
                <a:cubicBezTo>
                  <a:pt x="51059" y="1311844"/>
                  <a:pt x="153179" y="1225435"/>
                  <a:pt x="267736" y="1136407"/>
                </a:cubicBezTo>
                <a:cubicBezTo>
                  <a:pt x="282792" y="1148845"/>
                  <a:pt x="297848" y="1161283"/>
                  <a:pt x="312904" y="1173066"/>
                </a:cubicBezTo>
                <a:cubicBezTo>
                  <a:pt x="324032" y="1181576"/>
                  <a:pt x="334506" y="1190086"/>
                  <a:pt x="344980" y="1198595"/>
                </a:cubicBezTo>
                <a:cubicBezTo>
                  <a:pt x="301122" y="1232635"/>
                  <a:pt x="260535" y="1264712"/>
                  <a:pt x="227805" y="1296787"/>
                </a:cubicBezTo>
                <a:lnTo>
                  <a:pt x="481139" y="1296787"/>
                </a:lnTo>
                <a:cubicBezTo>
                  <a:pt x="452992" y="1263402"/>
                  <a:pt x="417642" y="1231326"/>
                  <a:pt x="379020" y="1199250"/>
                </a:cubicBezTo>
                <a:cubicBezTo>
                  <a:pt x="376402" y="1197286"/>
                  <a:pt x="373783" y="1194668"/>
                  <a:pt x="371165" y="1192704"/>
                </a:cubicBezTo>
                <a:cubicBezTo>
                  <a:pt x="367892" y="1190740"/>
                  <a:pt x="365273" y="1188122"/>
                  <a:pt x="362655" y="1186158"/>
                </a:cubicBezTo>
                <a:cubicBezTo>
                  <a:pt x="351526" y="1176993"/>
                  <a:pt x="340398" y="1167829"/>
                  <a:pt x="328615" y="1158664"/>
                </a:cubicBezTo>
                <a:cubicBezTo>
                  <a:pt x="314214" y="1147536"/>
                  <a:pt x="299812" y="1135753"/>
                  <a:pt x="285411" y="1123970"/>
                </a:cubicBezTo>
                <a:cubicBezTo>
                  <a:pt x="282792" y="1122006"/>
                  <a:pt x="280174" y="1119388"/>
                  <a:pt x="277555" y="1117423"/>
                </a:cubicBezTo>
                <a:cubicBezTo>
                  <a:pt x="274937" y="1115460"/>
                  <a:pt x="272319" y="1112841"/>
                  <a:pt x="269700" y="1110877"/>
                </a:cubicBezTo>
                <a:cubicBezTo>
                  <a:pt x="164962" y="1023159"/>
                  <a:pt x="65461" y="919076"/>
                  <a:pt x="65461" y="761969"/>
                </a:cubicBezTo>
                <a:cubicBezTo>
                  <a:pt x="65461" y="643484"/>
                  <a:pt x="161689" y="525654"/>
                  <a:pt x="269700" y="401277"/>
                </a:cubicBezTo>
                <a:cubicBezTo>
                  <a:pt x="271664" y="398659"/>
                  <a:pt x="273628" y="396040"/>
                  <a:pt x="276246" y="393422"/>
                </a:cubicBezTo>
                <a:cubicBezTo>
                  <a:pt x="278210" y="390804"/>
                  <a:pt x="280174" y="388185"/>
                  <a:pt x="282792" y="385566"/>
                </a:cubicBezTo>
                <a:cubicBezTo>
                  <a:pt x="287374" y="380984"/>
                  <a:pt x="291302" y="376402"/>
                  <a:pt x="295885" y="371165"/>
                </a:cubicBezTo>
                <a:cubicBezTo>
                  <a:pt x="312904" y="352182"/>
                  <a:pt x="329925" y="332543"/>
                  <a:pt x="346944" y="312905"/>
                </a:cubicBezTo>
                <a:cubicBezTo>
                  <a:pt x="348908" y="310287"/>
                  <a:pt x="351526" y="307668"/>
                  <a:pt x="353491" y="305050"/>
                </a:cubicBezTo>
                <a:cubicBezTo>
                  <a:pt x="355454" y="302431"/>
                  <a:pt x="358072" y="299813"/>
                  <a:pt x="360037" y="297194"/>
                </a:cubicBezTo>
                <a:lnTo>
                  <a:pt x="364846" y="291338"/>
                </a:lnTo>
                <a:lnTo>
                  <a:pt x="425133" y="373044"/>
                </a:lnTo>
                <a:lnTo>
                  <a:pt x="422879" y="375748"/>
                </a:lnTo>
                <a:cubicBezTo>
                  <a:pt x="420915" y="378366"/>
                  <a:pt x="418297" y="380984"/>
                  <a:pt x="416333" y="383603"/>
                </a:cubicBezTo>
                <a:cubicBezTo>
                  <a:pt x="402586" y="399314"/>
                  <a:pt x="388839" y="415025"/>
                  <a:pt x="375092" y="430735"/>
                </a:cubicBezTo>
                <a:cubicBezTo>
                  <a:pt x="367237" y="439245"/>
                  <a:pt x="359382" y="447755"/>
                  <a:pt x="352181" y="456265"/>
                </a:cubicBezTo>
                <a:cubicBezTo>
                  <a:pt x="350217" y="458883"/>
                  <a:pt x="347598" y="461502"/>
                  <a:pt x="345635" y="464120"/>
                </a:cubicBezTo>
                <a:cubicBezTo>
                  <a:pt x="343671" y="466739"/>
                  <a:pt x="341053" y="469357"/>
                  <a:pt x="339089" y="471976"/>
                </a:cubicBezTo>
                <a:cubicBezTo>
                  <a:pt x="300466" y="515835"/>
                  <a:pt x="265117" y="559039"/>
                  <a:pt x="235660" y="600279"/>
                </a:cubicBezTo>
                <a:lnTo>
                  <a:pt x="487031" y="600279"/>
                </a:lnTo>
                <a:cubicBezTo>
                  <a:pt x="454301" y="557075"/>
                  <a:pt x="413060" y="514526"/>
                  <a:pt x="368546" y="470666"/>
                </a:cubicBezTo>
                <a:cubicBezTo>
                  <a:pt x="377057" y="461502"/>
                  <a:pt x="384912" y="451683"/>
                  <a:pt x="393422" y="442518"/>
                </a:cubicBezTo>
                <a:cubicBezTo>
                  <a:pt x="406514" y="427462"/>
                  <a:pt x="419606" y="412406"/>
                  <a:pt x="432698" y="397350"/>
                </a:cubicBezTo>
                <a:lnTo>
                  <a:pt x="474179" y="439515"/>
                </a:lnTo>
                <a:lnTo>
                  <a:pt x="632201" y="653679"/>
                </a:lnTo>
                <a:lnTo>
                  <a:pt x="638441" y="665506"/>
                </a:lnTo>
                <a:cubicBezTo>
                  <a:pt x="650071" y="697326"/>
                  <a:pt x="656576" y="730221"/>
                  <a:pt x="656576" y="764588"/>
                </a:cubicBezTo>
                <a:cubicBezTo>
                  <a:pt x="656576" y="915803"/>
                  <a:pt x="562967" y="1023159"/>
                  <a:pt x="455610" y="1114151"/>
                </a:cubicBezTo>
                <a:cubicBezTo>
                  <a:pt x="440554" y="1101713"/>
                  <a:pt x="426152" y="1089930"/>
                  <a:pt x="411096" y="1078147"/>
                </a:cubicBezTo>
                <a:cubicBezTo>
                  <a:pt x="400623" y="1069637"/>
                  <a:pt x="389494" y="1061127"/>
                  <a:pt x="379020" y="1052617"/>
                </a:cubicBezTo>
                <a:cubicBezTo>
                  <a:pt x="416987" y="1020541"/>
                  <a:pt x="452991" y="986501"/>
                  <a:pt x="481794" y="950498"/>
                </a:cubicBezTo>
                <a:lnTo>
                  <a:pt x="240242" y="950498"/>
                </a:lnTo>
                <a:cubicBezTo>
                  <a:pt x="270354" y="986501"/>
                  <a:pt x="307668" y="1019886"/>
                  <a:pt x="346944" y="1052617"/>
                </a:cubicBezTo>
                <a:cubicBezTo>
                  <a:pt x="349563" y="1054580"/>
                  <a:pt x="352181" y="1057199"/>
                  <a:pt x="354800" y="1059163"/>
                </a:cubicBezTo>
                <a:cubicBezTo>
                  <a:pt x="357418" y="1061127"/>
                  <a:pt x="360037" y="1063745"/>
                  <a:pt x="362655" y="1065709"/>
                </a:cubicBezTo>
                <a:cubicBezTo>
                  <a:pt x="373783" y="1074219"/>
                  <a:pt x="384912" y="1083383"/>
                  <a:pt x="396040" y="1092548"/>
                </a:cubicBezTo>
                <a:cubicBezTo>
                  <a:pt x="410441" y="1104331"/>
                  <a:pt x="424843" y="1115460"/>
                  <a:pt x="439244" y="1127243"/>
                </a:cubicBezTo>
                <a:cubicBezTo>
                  <a:pt x="441863" y="1129207"/>
                  <a:pt x="444481" y="1131825"/>
                  <a:pt x="447100" y="1133789"/>
                </a:cubicBezTo>
                <a:cubicBezTo>
                  <a:pt x="449718" y="1135753"/>
                  <a:pt x="452337" y="1138371"/>
                  <a:pt x="454955" y="1140335"/>
                </a:cubicBezTo>
                <a:cubicBezTo>
                  <a:pt x="532200" y="1205141"/>
                  <a:pt x="602898" y="1275839"/>
                  <a:pt x="632355" y="1368795"/>
                </a:cubicBezTo>
                <a:lnTo>
                  <a:pt x="631700" y="1368795"/>
                </a:lnTo>
                <a:cubicBezTo>
                  <a:pt x="640865" y="1398253"/>
                  <a:pt x="646102" y="1429674"/>
                  <a:pt x="646102" y="1463714"/>
                </a:cubicBezTo>
                <a:cubicBezTo>
                  <a:pt x="646102" y="1504300"/>
                  <a:pt x="637592" y="1542267"/>
                  <a:pt x="623191" y="1578270"/>
                </a:cubicBezTo>
                <a:lnTo>
                  <a:pt x="623845" y="1578271"/>
                </a:lnTo>
                <a:cubicBezTo>
                  <a:pt x="586532" y="1671226"/>
                  <a:pt x="507979" y="1749779"/>
                  <a:pt x="424189" y="1820477"/>
                </a:cubicBezTo>
                <a:cubicBezTo>
                  <a:pt x="421570" y="1822441"/>
                  <a:pt x="418952" y="1825060"/>
                  <a:pt x="416333" y="1827023"/>
                </a:cubicBezTo>
                <a:cubicBezTo>
                  <a:pt x="413715" y="1828988"/>
                  <a:pt x="411097" y="1831606"/>
                  <a:pt x="408478" y="1833570"/>
                </a:cubicBezTo>
                <a:cubicBezTo>
                  <a:pt x="386875" y="1851245"/>
                  <a:pt x="365273" y="1868264"/>
                  <a:pt x="344326" y="1885284"/>
                </a:cubicBezTo>
                <a:cubicBezTo>
                  <a:pt x="339743" y="1888557"/>
                  <a:pt x="335816" y="1891830"/>
                  <a:pt x="331888" y="1895103"/>
                </a:cubicBezTo>
                <a:cubicBezTo>
                  <a:pt x="328615" y="1897067"/>
                  <a:pt x="325997" y="1899686"/>
                  <a:pt x="323378" y="1901649"/>
                </a:cubicBezTo>
                <a:cubicBezTo>
                  <a:pt x="320760" y="1903613"/>
                  <a:pt x="318141" y="1906232"/>
                  <a:pt x="315523" y="1908195"/>
                </a:cubicBezTo>
                <a:cubicBezTo>
                  <a:pt x="271009" y="1944854"/>
                  <a:pt x="228459" y="1980203"/>
                  <a:pt x="193110" y="2016207"/>
                </a:cubicBezTo>
                <a:lnTo>
                  <a:pt x="454301" y="2016207"/>
                </a:lnTo>
                <a:cubicBezTo>
                  <a:pt x="423534" y="1980858"/>
                  <a:pt x="386875" y="1945509"/>
                  <a:pt x="348908" y="1909504"/>
                </a:cubicBezTo>
                <a:cubicBezTo>
                  <a:pt x="352836" y="1906886"/>
                  <a:pt x="356763" y="1903613"/>
                  <a:pt x="360691" y="1900340"/>
                </a:cubicBezTo>
                <a:cubicBezTo>
                  <a:pt x="381638" y="1883320"/>
                  <a:pt x="403241" y="1865646"/>
                  <a:pt x="424843" y="1847971"/>
                </a:cubicBezTo>
                <a:cubicBezTo>
                  <a:pt x="541364" y="1959255"/>
                  <a:pt x="648066" y="2065302"/>
                  <a:pt x="648066" y="2196225"/>
                </a:cubicBezTo>
                <a:cubicBezTo>
                  <a:pt x="648066" y="2328456"/>
                  <a:pt x="542673" y="2439741"/>
                  <a:pt x="422879" y="2544479"/>
                </a:cubicBezTo>
                <a:cubicBezTo>
                  <a:pt x="413715" y="2536623"/>
                  <a:pt x="404550" y="2529423"/>
                  <a:pt x="395386" y="2521568"/>
                </a:cubicBezTo>
                <a:cubicBezTo>
                  <a:pt x="379675" y="2508475"/>
                  <a:pt x="363309" y="2495383"/>
                  <a:pt x="347598" y="2482291"/>
                </a:cubicBezTo>
                <a:cubicBezTo>
                  <a:pt x="383603" y="2450870"/>
                  <a:pt x="417642" y="2418793"/>
                  <a:pt x="447755" y="2386717"/>
                </a:cubicBezTo>
                <a:lnTo>
                  <a:pt x="210785" y="2386718"/>
                </a:lnTo>
                <a:cubicBezTo>
                  <a:pt x="242206" y="2418793"/>
                  <a:pt x="278210" y="2450870"/>
                  <a:pt x="315523" y="2482291"/>
                </a:cubicBezTo>
                <a:cubicBezTo>
                  <a:pt x="318141" y="2484254"/>
                  <a:pt x="320760" y="2486873"/>
                  <a:pt x="323378" y="2488837"/>
                </a:cubicBezTo>
                <a:cubicBezTo>
                  <a:pt x="325997" y="2490800"/>
                  <a:pt x="328615" y="2493419"/>
                  <a:pt x="331234" y="2495383"/>
                </a:cubicBezTo>
                <a:cubicBezTo>
                  <a:pt x="346944" y="2509129"/>
                  <a:pt x="363309" y="2522877"/>
                  <a:pt x="379675" y="2535969"/>
                </a:cubicBezTo>
                <a:cubicBezTo>
                  <a:pt x="388840" y="2543170"/>
                  <a:pt x="397349" y="2551025"/>
                  <a:pt x="406514" y="2558226"/>
                </a:cubicBezTo>
                <a:cubicBezTo>
                  <a:pt x="409132" y="2560190"/>
                  <a:pt x="411751" y="2562808"/>
                  <a:pt x="414369" y="2564772"/>
                </a:cubicBezTo>
                <a:cubicBezTo>
                  <a:pt x="416988" y="2566736"/>
                  <a:pt x="419606" y="2569354"/>
                  <a:pt x="422224" y="2571318"/>
                </a:cubicBezTo>
                <a:cubicBezTo>
                  <a:pt x="549874" y="2678020"/>
                  <a:pt x="669014" y="2788649"/>
                  <a:pt x="668359" y="2914335"/>
                </a:cubicBezTo>
                <a:lnTo>
                  <a:pt x="565585" y="2914335"/>
                </a:lnTo>
                <a:cubicBezTo>
                  <a:pt x="565585" y="2823998"/>
                  <a:pt x="459538" y="2727770"/>
                  <a:pt x="346289" y="2633506"/>
                </a:cubicBezTo>
                <a:cubicBezTo>
                  <a:pt x="343671" y="2631543"/>
                  <a:pt x="341052" y="2628924"/>
                  <a:pt x="338434" y="2626960"/>
                </a:cubicBezTo>
                <a:cubicBezTo>
                  <a:pt x="335815" y="2624996"/>
                  <a:pt x="333197" y="2622378"/>
                  <a:pt x="330579" y="2620414"/>
                </a:cubicBezTo>
                <a:cubicBezTo>
                  <a:pt x="323378" y="2614522"/>
                  <a:pt x="316177" y="2608631"/>
                  <a:pt x="308977" y="2602739"/>
                </a:cubicBezTo>
                <a:cubicBezTo>
                  <a:pt x="291302" y="2588338"/>
                  <a:pt x="272973" y="2573282"/>
                  <a:pt x="255298" y="2558226"/>
                </a:cubicBezTo>
                <a:cubicBezTo>
                  <a:pt x="252680" y="2556262"/>
                  <a:pt x="250062" y="2553643"/>
                  <a:pt x="247443" y="2551680"/>
                </a:cubicBezTo>
                <a:cubicBezTo>
                  <a:pt x="244825" y="2549716"/>
                  <a:pt x="242206" y="2547097"/>
                  <a:pt x="239588" y="2545134"/>
                </a:cubicBezTo>
                <a:cubicBezTo>
                  <a:pt x="176091" y="2491128"/>
                  <a:pt x="116194" y="2435813"/>
                  <a:pt x="72171" y="2377144"/>
                </a:cubicBezTo>
                <a:close/>
                <a:moveTo>
                  <a:pt x="0" y="2915645"/>
                </a:moveTo>
                <a:cubicBezTo>
                  <a:pt x="0" y="2787995"/>
                  <a:pt x="116521" y="2678020"/>
                  <a:pt x="240242" y="2572628"/>
                </a:cubicBezTo>
                <a:cubicBezTo>
                  <a:pt x="257917" y="2587683"/>
                  <a:pt x="276246" y="2602740"/>
                  <a:pt x="295229" y="2617796"/>
                </a:cubicBezTo>
                <a:cubicBezTo>
                  <a:pt x="301776" y="2623687"/>
                  <a:pt x="308977" y="2628925"/>
                  <a:pt x="315523" y="2634816"/>
                </a:cubicBezTo>
                <a:cubicBezTo>
                  <a:pt x="202275" y="2731698"/>
                  <a:pt x="102773" y="2823999"/>
                  <a:pt x="102773" y="2915645"/>
                </a:cubicBezTo>
                <a:close/>
              </a:path>
            </a:pathLst>
          </a:custGeom>
          <a:solidFill>
            <a:schemeClr val="bg2">
              <a:alpha val="10000"/>
            </a:schemeClr>
          </a:solidFill>
          <a:ln w="9525" cap="flat">
            <a:noFill/>
            <a:prstDash val="solid"/>
            <a:miter/>
          </a:ln>
          <a:effectLst/>
        </p:spPr>
        <p:txBody>
          <a:bodyPr wrap="square" rtlCol="0" anchor="ctr">
            <a:noAutofit/>
          </a:bodyPr>
          <a:lstStyle/>
          <a:p>
            <a:endParaRPr lang="en-US" sz="90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59B2E5C-BA27-16B0-EAF4-5E36D5D3C0C2}"/>
              </a:ext>
            </a:extLst>
          </p:cNvPr>
          <p:cNvSpPr/>
          <p:nvPr/>
        </p:nvSpPr>
        <p:spPr>
          <a:xfrm rot="7585316" flipH="1">
            <a:off x="11104661" y="-90716"/>
            <a:ext cx="1181625" cy="5154696"/>
          </a:xfrm>
          <a:custGeom>
            <a:avLst/>
            <a:gdLst>
              <a:gd name="connsiteX0" fmla="*/ 140599 w 668361"/>
              <a:gd name="connsiteY0" fmla="*/ 245336 h 2915645"/>
              <a:gd name="connsiteX1" fmla="*/ 108665 w 668361"/>
              <a:gd name="connsiteY1" fmla="*/ 197693 h 2915645"/>
              <a:gd name="connsiteX2" fmla="*/ 58915 w 668361"/>
              <a:gd name="connsiteY2" fmla="*/ 0 h 2915645"/>
              <a:gd name="connsiteX3" fmla="*/ 149881 w 668361"/>
              <a:gd name="connsiteY3" fmla="*/ 0 h 2915645"/>
              <a:gd name="connsiteX4" fmla="*/ 173094 w 668361"/>
              <a:gd name="connsiteY4" fmla="*/ 31461 h 2915645"/>
              <a:gd name="connsiteX5" fmla="*/ 173472 w 668361"/>
              <a:gd name="connsiteY5" fmla="*/ 74380 h 2915645"/>
              <a:gd name="connsiteX6" fmla="*/ 193765 w 668361"/>
              <a:gd name="connsiteY6" fmla="*/ 147287 h 2915645"/>
              <a:gd name="connsiteX7" fmla="*/ 330579 w 668361"/>
              <a:gd name="connsiteY7" fmla="*/ 298503 h 2915645"/>
              <a:gd name="connsiteX8" fmla="*/ 277555 w 668361"/>
              <a:gd name="connsiteY8" fmla="*/ 359382 h 2915645"/>
              <a:gd name="connsiteX9" fmla="*/ 267082 w 668361"/>
              <a:gd name="connsiteY9" fmla="*/ 371820 h 2915645"/>
              <a:gd name="connsiteX10" fmla="*/ 140599 w 668361"/>
              <a:gd name="connsiteY10" fmla="*/ 245336 h 2915645"/>
              <a:gd name="connsiteX11" fmla="*/ 166926 w 668361"/>
              <a:gd name="connsiteY11" fmla="*/ 750840 h 2915645"/>
              <a:gd name="connsiteX12" fmla="*/ 553147 w 668361"/>
              <a:gd name="connsiteY12" fmla="*/ 750840 h 2915645"/>
              <a:gd name="connsiteX13" fmla="*/ 551838 w 668361"/>
              <a:gd name="connsiteY13" fmla="*/ 737748 h 2915645"/>
              <a:gd name="connsiteX14" fmla="*/ 531545 w 668361"/>
              <a:gd name="connsiteY14" fmla="*/ 672287 h 2915645"/>
              <a:gd name="connsiteX15" fmla="*/ 517144 w 668361"/>
              <a:gd name="connsiteY15" fmla="*/ 644139 h 2915645"/>
              <a:gd name="connsiteX16" fmla="*/ 206202 w 668361"/>
              <a:gd name="connsiteY16" fmla="*/ 644139 h 2915645"/>
              <a:gd name="connsiteX17" fmla="*/ 191146 w 668361"/>
              <a:gd name="connsiteY17" fmla="*/ 672287 h 2915645"/>
              <a:gd name="connsiteX18" fmla="*/ 168890 w 668361"/>
              <a:gd name="connsiteY18" fmla="*/ 737748 h 2915645"/>
              <a:gd name="connsiteX19" fmla="*/ 166926 w 668361"/>
              <a:gd name="connsiteY19" fmla="*/ 750840 h 2915645"/>
              <a:gd name="connsiteX20" fmla="*/ 205548 w 668361"/>
              <a:gd name="connsiteY20" fmla="*/ 902056 h 2915645"/>
              <a:gd name="connsiteX21" fmla="*/ 206857 w 668361"/>
              <a:gd name="connsiteY21" fmla="*/ 903365 h 2915645"/>
              <a:gd name="connsiteX22" fmla="*/ 513216 w 668361"/>
              <a:gd name="connsiteY22" fmla="*/ 903365 h 2915645"/>
              <a:gd name="connsiteX23" fmla="*/ 513870 w 668361"/>
              <a:gd name="connsiteY23" fmla="*/ 902056 h 2915645"/>
              <a:gd name="connsiteX24" fmla="*/ 536127 w 668361"/>
              <a:gd name="connsiteY24" fmla="*/ 856233 h 2915645"/>
              <a:gd name="connsiteX25" fmla="*/ 551184 w 668361"/>
              <a:gd name="connsiteY25" fmla="*/ 797318 h 2915645"/>
              <a:gd name="connsiteX26" fmla="*/ 168890 w 668361"/>
              <a:gd name="connsiteY26" fmla="*/ 797318 h 2915645"/>
              <a:gd name="connsiteX27" fmla="*/ 183291 w 668361"/>
              <a:gd name="connsiteY27" fmla="*/ 856233 h 2915645"/>
              <a:gd name="connsiteX28" fmla="*/ 205548 w 668361"/>
              <a:gd name="connsiteY28" fmla="*/ 902056 h 2915645"/>
              <a:gd name="connsiteX29" fmla="*/ 154488 w 668361"/>
              <a:gd name="connsiteY29" fmla="*/ 1451276 h 2915645"/>
              <a:gd name="connsiteX30" fmla="*/ 373783 w 668361"/>
              <a:gd name="connsiteY30" fmla="*/ 1451276 h 2915645"/>
              <a:gd name="connsiteX31" fmla="*/ 374438 w 668361"/>
              <a:gd name="connsiteY31" fmla="*/ 1451276 h 2915645"/>
              <a:gd name="connsiteX32" fmla="*/ 543982 w 668361"/>
              <a:gd name="connsiteY32" fmla="*/ 1451276 h 2915645"/>
              <a:gd name="connsiteX33" fmla="*/ 542673 w 668361"/>
              <a:gd name="connsiteY33" fmla="*/ 1436874 h 2915645"/>
              <a:gd name="connsiteX34" fmla="*/ 524999 w 668361"/>
              <a:gd name="connsiteY34" fmla="*/ 1371413 h 2915645"/>
              <a:gd name="connsiteX35" fmla="*/ 523690 w 668361"/>
              <a:gd name="connsiteY35" fmla="*/ 1368140 h 2915645"/>
              <a:gd name="connsiteX36" fmla="*/ 511907 w 668361"/>
              <a:gd name="connsiteY36" fmla="*/ 1344574 h 2915645"/>
              <a:gd name="connsiteX37" fmla="*/ 187219 w 668361"/>
              <a:gd name="connsiteY37" fmla="*/ 1344574 h 2915645"/>
              <a:gd name="connsiteX38" fmla="*/ 170853 w 668361"/>
              <a:gd name="connsiteY38" fmla="*/ 1371413 h 2915645"/>
              <a:gd name="connsiteX39" fmla="*/ 153833 w 668361"/>
              <a:gd name="connsiteY39" fmla="*/ 1436874 h 2915645"/>
              <a:gd name="connsiteX40" fmla="*/ 154488 w 668361"/>
              <a:gd name="connsiteY40" fmla="*/ 1451276 h 2915645"/>
              <a:gd name="connsiteX41" fmla="*/ 204893 w 668361"/>
              <a:gd name="connsiteY41" fmla="*/ 1604455 h 2915645"/>
              <a:gd name="connsiteX42" fmla="*/ 498160 w 668361"/>
              <a:gd name="connsiteY42" fmla="*/ 1604455 h 2915645"/>
              <a:gd name="connsiteX43" fmla="*/ 504051 w 668361"/>
              <a:gd name="connsiteY43" fmla="*/ 1595291 h 2915645"/>
              <a:gd name="connsiteX44" fmla="*/ 513870 w 668361"/>
              <a:gd name="connsiteY44" fmla="*/ 1578271 h 2915645"/>
              <a:gd name="connsiteX45" fmla="*/ 513216 w 668361"/>
              <a:gd name="connsiteY45" fmla="*/ 1578271 h 2915645"/>
              <a:gd name="connsiteX46" fmla="*/ 526962 w 668361"/>
              <a:gd name="connsiteY46" fmla="*/ 1548813 h 2915645"/>
              <a:gd name="connsiteX47" fmla="*/ 541364 w 668361"/>
              <a:gd name="connsiteY47" fmla="*/ 1497754 h 2915645"/>
              <a:gd name="connsiteX48" fmla="*/ 374438 w 668361"/>
              <a:gd name="connsiteY48" fmla="*/ 1497753 h 2915645"/>
              <a:gd name="connsiteX49" fmla="*/ 373783 w 668361"/>
              <a:gd name="connsiteY49" fmla="*/ 1497753 h 2915645"/>
              <a:gd name="connsiteX50" fmla="*/ 160379 w 668361"/>
              <a:gd name="connsiteY50" fmla="*/ 1497754 h 2915645"/>
              <a:gd name="connsiteX51" fmla="*/ 176745 w 668361"/>
              <a:gd name="connsiteY51" fmla="*/ 1548814 h 2915645"/>
              <a:gd name="connsiteX52" fmla="*/ 199002 w 668361"/>
              <a:gd name="connsiteY52" fmla="*/ 1594636 h 2915645"/>
              <a:gd name="connsiteX53" fmla="*/ 204893 w 668361"/>
              <a:gd name="connsiteY53" fmla="*/ 1603801 h 2915645"/>
              <a:gd name="connsiteX54" fmla="*/ 103428 w 668361"/>
              <a:gd name="connsiteY54" fmla="*/ 2176587 h 2915645"/>
              <a:gd name="connsiteX55" fmla="*/ 543328 w 668361"/>
              <a:gd name="connsiteY55" fmla="*/ 2176587 h 2915645"/>
              <a:gd name="connsiteX56" fmla="*/ 542019 w 668361"/>
              <a:gd name="connsiteY56" fmla="*/ 2168731 h 2915645"/>
              <a:gd name="connsiteX57" fmla="*/ 517144 w 668361"/>
              <a:gd name="connsiteY57" fmla="*/ 2103270 h 2915645"/>
              <a:gd name="connsiteX58" fmla="*/ 492268 w 668361"/>
              <a:gd name="connsiteY58" fmla="*/ 2064648 h 2915645"/>
              <a:gd name="connsiteX59" fmla="*/ 151215 w 668361"/>
              <a:gd name="connsiteY59" fmla="*/ 2064648 h 2915645"/>
              <a:gd name="connsiteX60" fmla="*/ 126340 w 668361"/>
              <a:gd name="connsiteY60" fmla="*/ 2103270 h 2915645"/>
              <a:gd name="connsiteX61" fmla="*/ 104083 w 668361"/>
              <a:gd name="connsiteY61" fmla="*/ 2168731 h 2915645"/>
              <a:gd name="connsiteX62" fmla="*/ 103428 w 668361"/>
              <a:gd name="connsiteY62" fmla="*/ 2176587 h 2915645"/>
              <a:gd name="connsiteX63" fmla="*/ 157761 w 668361"/>
              <a:gd name="connsiteY63" fmla="*/ 2325838 h 2915645"/>
              <a:gd name="connsiteX64" fmla="*/ 167581 w 668361"/>
              <a:gd name="connsiteY64" fmla="*/ 2337621 h 2915645"/>
              <a:gd name="connsiteX65" fmla="*/ 488341 w 668361"/>
              <a:gd name="connsiteY65" fmla="*/ 2337621 h 2915645"/>
              <a:gd name="connsiteX66" fmla="*/ 496850 w 668361"/>
              <a:gd name="connsiteY66" fmla="*/ 2325838 h 2915645"/>
              <a:gd name="connsiteX67" fmla="*/ 524344 w 668361"/>
              <a:gd name="connsiteY67" fmla="*/ 2280015 h 2915645"/>
              <a:gd name="connsiteX68" fmla="*/ 542673 w 668361"/>
              <a:gd name="connsiteY68" fmla="*/ 2225028 h 2915645"/>
              <a:gd name="connsiteX69" fmla="*/ 107356 w 668361"/>
              <a:gd name="connsiteY69" fmla="*/ 2225028 h 2915645"/>
              <a:gd name="connsiteX70" fmla="*/ 128304 w 668361"/>
              <a:gd name="connsiteY70" fmla="*/ 2280015 h 2915645"/>
              <a:gd name="connsiteX71" fmla="*/ 157761 w 668361"/>
              <a:gd name="connsiteY71" fmla="*/ 2325838 h 2915645"/>
              <a:gd name="connsiteX72" fmla="*/ 72171 w 668361"/>
              <a:gd name="connsiteY72" fmla="*/ 2377144 h 2915645"/>
              <a:gd name="connsiteX73" fmla="*/ 0 w 668361"/>
              <a:gd name="connsiteY73" fmla="*/ 2189025 h 2915645"/>
              <a:gd name="connsiteX74" fmla="*/ 247443 w 668361"/>
              <a:gd name="connsiteY74" fmla="*/ 1838152 h 2915645"/>
              <a:gd name="connsiteX75" fmla="*/ 255299 w 668361"/>
              <a:gd name="connsiteY75" fmla="*/ 1831606 h 2915645"/>
              <a:gd name="connsiteX76" fmla="*/ 263154 w 668361"/>
              <a:gd name="connsiteY76" fmla="*/ 1825060 h 2915645"/>
              <a:gd name="connsiteX77" fmla="*/ 276901 w 668361"/>
              <a:gd name="connsiteY77" fmla="*/ 1813931 h 2915645"/>
              <a:gd name="connsiteX78" fmla="*/ 339743 w 668361"/>
              <a:gd name="connsiteY78" fmla="*/ 1763526 h 2915645"/>
              <a:gd name="connsiteX79" fmla="*/ 347599 w 668361"/>
              <a:gd name="connsiteY79" fmla="*/ 1756980 h 2915645"/>
              <a:gd name="connsiteX80" fmla="*/ 355454 w 668361"/>
              <a:gd name="connsiteY80" fmla="*/ 1750434 h 2915645"/>
              <a:gd name="connsiteX81" fmla="*/ 462811 w 668361"/>
              <a:gd name="connsiteY81" fmla="*/ 1647659 h 2915645"/>
              <a:gd name="connsiteX82" fmla="*/ 236314 w 668361"/>
              <a:gd name="connsiteY82" fmla="*/ 1647660 h 2915645"/>
              <a:gd name="connsiteX83" fmla="*/ 324688 w 668361"/>
              <a:gd name="connsiteY83" fmla="*/ 1749125 h 2915645"/>
              <a:gd name="connsiteX84" fmla="*/ 261845 w 668361"/>
              <a:gd name="connsiteY84" fmla="*/ 1799530 h 2915645"/>
              <a:gd name="connsiteX85" fmla="*/ 248097 w 668361"/>
              <a:gd name="connsiteY85" fmla="*/ 1810659 h 2915645"/>
              <a:gd name="connsiteX86" fmla="*/ 51060 w 668361"/>
              <a:gd name="connsiteY86" fmla="*/ 1434911 h 2915645"/>
              <a:gd name="connsiteX87" fmla="*/ 267736 w 668361"/>
              <a:gd name="connsiteY87" fmla="*/ 1136407 h 2915645"/>
              <a:gd name="connsiteX88" fmla="*/ 312904 w 668361"/>
              <a:gd name="connsiteY88" fmla="*/ 1173066 h 2915645"/>
              <a:gd name="connsiteX89" fmla="*/ 344980 w 668361"/>
              <a:gd name="connsiteY89" fmla="*/ 1198595 h 2915645"/>
              <a:gd name="connsiteX90" fmla="*/ 227805 w 668361"/>
              <a:gd name="connsiteY90" fmla="*/ 1296787 h 2915645"/>
              <a:gd name="connsiteX91" fmla="*/ 481139 w 668361"/>
              <a:gd name="connsiteY91" fmla="*/ 1296787 h 2915645"/>
              <a:gd name="connsiteX92" fmla="*/ 379020 w 668361"/>
              <a:gd name="connsiteY92" fmla="*/ 1199250 h 2915645"/>
              <a:gd name="connsiteX93" fmla="*/ 371165 w 668361"/>
              <a:gd name="connsiteY93" fmla="*/ 1192704 h 2915645"/>
              <a:gd name="connsiteX94" fmla="*/ 362655 w 668361"/>
              <a:gd name="connsiteY94" fmla="*/ 1186158 h 2915645"/>
              <a:gd name="connsiteX95" fmla="*/ 328615 w 668361"/>
              <a:gd name="connsiteY95" fmla="*/ 1158664 h 2915645"/>
              <a:gd name="connsiteX96" fmla="*/ 285411 w 668361"/>
              <a:gd name="connsiteY96" fmla="*/ 1123970 h 2915645"/>
              <a:gd name="connsiteX97" fmla="*/ 277555 w 668361"/>
              <a:gd name="connsiteY97" fmla="*/ 1117423 h 2915645"/>
              <a:gd name="connsiteX98" fmla="*/ 269700 w 668361"/>
              <a:gd name="connsiteY98" fmla="*/ 1110877 h 2915645"/>
              <a:gd name="connsiteX99" fmla="*/ 65461 w 668361"/>
              <a:gd name="connsiteY99" fmla="*/ 761969 h 2915645"/>
              <a:gd name="connsiteX100" fmla="*/ 269700 w 668361"/>
              <a:gd name="connsiteY100" fmla="*/ 401277 h 2915645"/>
              <a:gd name="connsiteX101" fmla="*/ 276246 w 668361"/>
              <a:gd name="connsiteY101" fmla="*/ 393422 h 2915645"/>
              <a:gd name="connsiteX102" fmla="*/ 282792 w 668361"/>
              <a:gd name="connsiteY102" fmla="*/ 385566 h 2915645"/>
              <a:gd name="connsiteX103" fmla="*/ 295885 w 668361"/>
              <a:gd name="connsiteY103" fmla="*/ 371165 h 2915645"/>
              <a:gd name="connsiteX104" fmla="*/ 346944 w 668361"/>
              <a:gd name="connsiteY104" fmla="*/ 312905 h 2915645"/>
              <a:gd name="connsiteX105" fmla="*/ 353491 w 668361"/>
              <a:gd name="connsiteY105" fmla="*/ 305050 h 2915645"/>
              <a:gd name="connsiteX106" fmla="*/ 360037 w 668361"/>
              <a:gd name="connsiteY106" fmla="*/ 297194 h 2915645"/>
              <a:gd name="connsiteX107" fmla="*/ 364846 w 668361"/>
              <a:gd name="connsiteY107" fmla="*/ 291338 h 2915645"/>
              <a:gd name="connsiteX108" fmla="*/ 425133 w 668361"/>
              <a:gd name="connsiteY108" fmla="*/ 373044 h 2915645"/>
              <a:gd name="connsiteX109" fmla="*/ 422879 w 668361"/>
              <a:gd name="connsiteY109" fmla="*/ 375748 h 2915645"/>
              <a:gd name="connsiteX110" fmla="*/ 416333 w 668361"/>
              <a:gd name="connsiteY110" fmla="*/ 383603 h 2915645"/>
              <a:gd name="connsiteX111" fmla="*/ 375092 w 668361"/>
              <a:gd name="connsiteY111" fmla="*/ 430735 h 2915645"/>
              <a:gd name="connsiteX112" fmla="*/ 352181 w 668361"/>
              <a:gd name="connsiteY112" fmla="*/ 456265 h 2915645"/>
              <a:gd name="connsiteX113" fmla="*/ 345635 w 668361"/>
              <a:gd name="connsiteY113" fmla="*/ 464120 h 2915645"/>
              <a:gd name="connsiteX114" fmla="*/ 339089 w 668361"/>
              <a:gd name="connsiteY114" fmla="*/ 471976 h 2915645"/>
              <a:gd name="connsiteX115" fmla="*/ 235660 w 668361"/>
              <a:gd name="connsiteY115" fmla="*/ 600279 h 2915645"/>
              <a:gd name="connsiteX116" fmla="*/ 487031 w 668361"/>
              <a:gd name="connsiteY116" fmla="*/ 600279 h 2915645"/>
              <a:gd name="connsiteX117" fmla="*/ 368546 w 668361"/>
              <a:gd name="connsiteY117" fmla="*/ 470666 h 2915645"/>
              <a:gd name="connsiteX118" fmla="*/ 393422 w 668361"/>
              <a:gd name="connsiteY118" fmla="*/ 442518 h 2915645"/>
              <a:gd name="connsiteX119" fmla="*/ 432698 w 668361"/>
              <a:gd name="connsiteY119" fmla="*/ 397350 h 2915645"/>
              <a:gd name="connsiteX120" fmla="*/ 474179 w 668361"/>
              <a:gd name="connsiteY120" fmla="*/ 439515 h 2915645"/>
              <a:gd name="connsiteX121" fmla="*/ 632201 w 668361"/>
              <a:gd name="connsiteY121" fmla="*/ 653679 h 2915645"/>
              <a:gd name="connsiteX122" fmla="*/ 638441 w 668361"/>
              <a:gd name="connsiteY122" fmla="*/ 665506 h 2915645"/>
              <a:gd name="connsiteX123" fmla="*/ 656576 w 668361"/>
              <a:gd name="connsiteY123" fmla="*/ 764588 h 2915645"/>
              <a:gd name="connsiteX124" fmla="*/ 455610 w 668361"/>
              <a:gd name="connsiteY124" fmla="*/ 1114151 h 2915645"/>
              <a:gd name="connsiteX125" fmla="*/ 411096 w 668361"/>
              <a:gd name="connsiteY125" fmla="*/ 1078147 h 2915645"/>
              <a:gd name="connsiteX126" fmla="*/ 379020 w 668361"/>
              <a:gd name="connsiteY126" fmla="*/ 1052617 h 2915645"/>
              <a:gd name="connsiteX127" fmla="*/ 481794 w 668361"/>
              <a:gd name="connsiteY127" fmla="*/ 950498 h 2915645"/>
              <a:gd name="connsiteX128" fmla="*/ 240242 w 668361"/>
              <a:gd name="connsiteY128" fmla="*/ 950498 h 2915645"/>
              <a:gd name="connsiteX129" fmla="*/ 346944 w 668361"/>
              <a:gd name="connsiteY129" fmla="*/ 1052617 h 2915645"/>
              <a:gd name="connsiteX130" fmla="*/ 354800 w 668361"/>
              <a:gd name="connsiteY130" fmla="*/ 1059163 h 2915645"/>
              <a:gd name="connsiteX131" fmla="*/ 362655 w 668361"/>
              <a:gd name="connsiteY131" fmla="*/ 1065709 h 2915645"/>
              <a:gd name="connsiteX132" fmla="*/ 396040 w 668361"/>
              <a:gd name="connsiteY132" fmla="*/ 1092548 h 2915645"/>
              <a:gd name="connsiteX133" fmla="*/ 439244 w 668361"/>
              <a:gd name="connsiteY133" fmla="*/ 1127243 h 2915645"/>
              <a:gd name="connsiteX134" fmla="*/ 447100 w 668361"/>
              <a:gd name="connsiteY134" fmla="*/ 1133789 h 2915645"/>
              <a:gd name="connsiteX135" fmla="*/ 454955 w 668361"/>
              <a:gd name="connsiteY135" fmla="*/ 1140335 h 2915645"/>
              <a:gd name="connsiteX136" fmla="*/ 632355 w 668361"/>
              <a:gd name="connsiteY136" fmla="*/ 1368795 h 2915645"/>
              <a:gd name="connsiteX137" fmla="*/ 631700 w 668361"/>
              <a:gd name="connsiteY137" fmla="*/ 1368795 h 2915645"/>
              <a:gd name="connsiteX138" fmla="*/ 646102 w 668361"/>
              <a:gd name="connsiteY138" fmla="*/ 1463714 h 2915645"/>
              <a:gd name="connsiteX139" fmla="*/ 623191 w 668361"/>
              <a:gd name="connsiteY139" fmla="*/ 1578270 h 2915645"/>
              <a:gd name="connsiteX140" fmla="*/ 623845 w 668361"/>
              <a:gd name="connsiteY140" fmla="*/ 1578271 h 2915645"/>
              <a:gd name="connsiteX141" fmla="*/ 424189 w 668361"/>
              <a:gd name="connsiteY141" fmla="*/ 1820477 h 2915645"/>
              <a:gd name="connsiteX142" fmla="*/ 416333 w 668361"/>
              <a:gd name="connsiteY142" fmla="*/ 1827023 h 2915645"/>
              <a:gd name="connsiteX143" fmla="*/ 408478 w 668361"/>
              <a:gd name="connsiteY143" fmla="*/ 1833570 h 2915645"/>
              <a:gd name="connsiteX144" fmla="*/ 344326 w 668361"/>
              <a:gd name="connsiteY144" fmla="*/ 1885284 h 2915645"/>
              <a:gd name="connsiteX145" fmla="*/ 331888 w 668361"/>
              <a:gd name="connsiteY145" fmla="*/ 1895103 h 2915645"/>
              <a:gd name="connsiteX146" fmla="*/ 323378 w 668361"/>
              <a:gd name="connsiteY146" fmla="*/ 1901649 h 2915645"/>
              <a:gd name="connsiteX147" fmla="*/ 315523 w 668361"/>
              <a:gd name="connsiteY147" fmla="*/ 1908195 h 2915645"/>
              <a:gd name="connsiteX148" fmla="*/ 193110 w 668361"/>
              <a:gd name="connsiteY148" fmla="*/ 2016207 h 2915645"/>
              <a:gd name="connsiteX149" fmla="*/ 454301 w 668361"/>
              <a:gd name="connsiteY149" fmla="*/ 2016207 h 2915645"/>
              <a:gd name="connsiteX150" fmla="*/ 348908 w 668361"/>
              <a:gd name="connsiteY150" fmla="*/ 1909504 h 2915645"/>
              <a:gd name="connsiteX151" fmla="*/ 360691 w 668361"/>
              <a:gd name="connsiteY151" fmla="*/ 1900340 h 2915645"/>
              <a:gd name="connsiteX152" fmla="*/ 424843 w 668361"/>
              <a:gd name="connsiteY152" fmla="*/ 1847971 h 2915645"/>
              <a:gd name="connsiteX153" fmla="*/ 648066 w 668361"/>
              <a:gd name="connsiteY153" fmla="*/ 2196225 h 2915645"/>
              <a:gd name="connsiteX154" fmla="*/ 422879 w 668361"/>
              <a:gd name="connsiteY154" fmla="*/ 2544479 h 2915645"/>
              <a:gd name="connsiteX155" fmla="*/ 395386 w 668361"/>
              <a:gd name="connsiteY155" fmla="*/ 2521568 h 2915645"/>
              <a:gd name="connsiteX156" fmla="*/ 347598 w 668361"/>
              <a:gd name="connsiteY156" fmla="*/ 2482291 h 2915645"/>
              <a:gd name="connsiteX157" fmla="*/ 447755 w 668361"/>
              <a:gd name="connsiteY157" fmla="*/ 2386717 h 2915645"/>
              <a:gd name="connsiteX158" fmla="*/ 210785 w 668361"/>
              <a:gd name="connsiteY158" fmla="*/ 2386718 h 2915645"/>
              <a:gd name="connsiteX159" fmla="*/ 315523 w 668361"/>
              <a:gd name="connsiteY159" fmla="*/ 2482291 h 2915645"/>
              <a:gd name="connsiteX160" fmla="*/ 323378 w 668361"/>
              <a:gd name="connsiteY160" fmla="*/ 2488837 h 2915645"/>
              <a:gd name="connsiteX161" fmla="*/ 331234 w 668361"/>
              <a:gd name="connsiteY161" fmla="*/ 2495383 h 2915645"/>
              <a:gd name="connsiteX162" fmla="*/ 379675 w 668361"/>
              <a:gd name="connsiteY162" fmla="*/ 2535969 h 2915645"/>
              <a:gd name="connsiteX163" fmla="*/ 406514 w 668361"/>
              <a:gd name="connsiteY163" fmla="*/ 2558226 h 2915645"/>
              <a:gd name="connsiteX164" fmla="*/ 414369 w 668361"/>
              <a:gd name="connsiteY164" fmla="*/ 2564772 h 2915645"/>
              <a:gd name="connsiteX165" fmla="*/ 422224 w 668361"/>
              <a:gd name="connsiteY165" fmla="*/ 2571318 h 2915645"/>
              <a:gd name="connsiteX166" fmla="*/ 668359 w 668361"/>
              <a:gd name="connsiteY166" fmla="*/ 2914335 h 2915645"/>
              <a:gd name="connsiteX167" fmla="*/ 565585 w 668361"/>
              <a:gd name="connsiteY167" fmla="*/ 2914335 h 2915645"/>
              <a:gd name="connsiteX168" fmla="*/ 346289 w 668361"/>
              <a:gd name="connsiteY168" fmla="*/ 2633506 h 2915645"/>
              <a:gd name="connsiteX169" fmla="*/ 338434 w 668361"/>
              <a:gd name="connsiteY169" fmla="*/ 2626960 h 2915645"/>
              <a:gd name="connsiteX170" fmla="*/ 330579 w 668361"/>
              <a:gd name="connsiteY170" fmla="*/ 2620414 h 2915645"/>
              <a:gd name="connsiteX171" fmla="*/ 308977 w 668361"/>
              <a:gd name="connsiteY171" fmla="*/ 2602739 h 2915645"/>
              <a:gd name="connsiteX172" fmla="*/ 255298 w 668361"/>
              <a:gd name="connsiteY172" fmla="*/ 2558226 h 2915645"/>
              <a:gd name="connsiteX173" fmla="*/ 247443 w 668361"/>
              <a:gd name="connsiteY173" fmla="*/ 2551680 h 2915645"/>
              <a:gd name="connsiteX174" fmla="*/ 239588 w 668361"/>
              <a:gd name="connsiteY174" fmla="*/ 2545134 h 2915645"/>
              <a:gd name="connsiteX175" fmla="*/ 72171 w 668361"/>
              <a:gd name="connsiteY175" fmla="*/ 2377144 h 2915645"/>
              <a:gd name="connsiteX176" fmla="*/ 0 w 668361"/>
              <a:gd name="connsiteY176" fmla="*/ 2915645 h 2915645"/>
              <a:gd name="connsiteX177" fmla="*/ 240242 w 668361"/>
              <a:gd name="connsiteY177" fmla="*/ 2572628 h 2915645"/>
              <a:gd name="connsiteX178" fmla="*/ 295229 w 668361"/>
              <a:gd name="connsiteY178" fmla="*/ 2617796 h 2915645"/>
              <a:gd name="connsiteX179" fmla="*/ 315523 w 668361"/>
              <a:gd name="connsiteY179" fmla="*/ 2634816 h 2915645"/>
              <a:gd name="connsiteX180" fmla="*/ 102773 w 668361"/>
              <a:gd name="connsiteY180" fmla="*/ 2915645 h 2915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</a:cxnLst>
            <a:rect l="l" t="t" r="r" b="b"/>
            <a:pathLst>
              <a:path w="668361" h="2915645">
                <a:moveTo>
                  <a:pt x="140599" y="245336"/>
                </a:moveTo>
                <a:cubicBezTo>
                  <a:pt x="128509" y="230178"/>
                  <a:pt x="117666" y="214386"/>
                  <a:pt x="108665" y="197693"/>
                </a:cubicBezTo>
                <a:cubicBezTo>
                  <a:pt x="72007" y="129613"/>
                  <a:pt x="58261" y="62843"/>
                  <a:pt x="58915" y="0"/>
                </a:cubicBezTo>
                <a:lnTo>
                  <a:pt x="149881" y="0"/>
                </a:lnTo>
                <a:lnTo>
                  <a:pt x="173094" y="31461"/>
                </a:lnTo>
                <a:lnTo>
                  <a:pt x="173472" y="74380"/>
                </a:lnTo>
                <a:cubicBezTo>
                  <a:pt x="176745" y="99010"/>
                  <a:pt x="183291" y="123394"/>
                  <a:pt x="193765" y="147287"/>
                </a:cubicBezTo>
                <a:cubicBezTo>
                  <a:pt x="219295" y="205548"/>
                  <a:pt x="280174" y="249407"/>
                  <a:pt x="330579" y="298503"/>
                </a:cubicBezTo>
                <a:cubicBezTo>
                  <a:pt x="312904" y="318796"/>
                  <a:pt x="295230" y="339089"/>
                  <a:pt x="277555" y="359382"/>
                </a:cubicBezTo>
                <a:cubicBezTo>
                  <a:pt x="274282" y="363309"/>
                  <a:pt x="270355" y="367892"/>
                  <a:pt x="267082" y="371820"/>
                </a:cubicBezTo>
                <a:cubicBezTo>
                  <a:pt x="224368" y="330579"/>
                  <a:pt x="176868" y="290812"/>
                  <a:pt x="140599" y="245336"/>
                </a:cubicBezTo>
                <a:close/>
                <a:moveTo>
                  <a:pt x="166926" y="750840"/>
                </a:moveTo>
                <a:lnTo>
                  <a:pt x="553147" y="750840"/>
                </a:lnTo>
                <a:cubicBezTo>
                  <a:pt x="553147" y="746258"/>
                  <a:pt x="552493" y="742331"/>
                  <a:pt x="551838" y="737748"/>
                </a:cubicBezTo>
                <a:cubicBezTo>
                  <a:pt x="548565" y="716146"/>
                  <a:pt x="541364" y="693889"/>
                  <a:pt x="531545" y="672287"/>
                </a:cubicBezTo>
                <a:cubicBezTo>
                  <a:pt x="527617" y="662468"/>
                  <a:pt x="522381" y="653303"/>
                  <a:pt x="517144" y="644139"/>
                </a:cubicBezTo>
                <a:lnTo>
                  <a:pt x="206202" y="644139"/>
                </a:lnTo>
                <a:cubicBezTo>
                  <a:pt x="200965" y="653958"/>
                  <a:pt x="195729" y="663122"/>
                  <a:pt x="191146" y="672287"/>
                </a:cubicBezTo>
                <a:cubicBezTo>
                  <a:pt x="180018" y="694544"/>
                  <a:pt x="172162" y="716801"/>
                  <a:pt x="168890" y="737748"/>
                </a:cubicBezTo>
                <a:cubicBezTo>
                  <a:pt x="168235" y="742331"/>
                  <a:pt x="167581" y="746913"/>
                  <a:pt x="166926" y="750840"/>
                </a:cubicBezTo>
                <a:close/>
                <a:moveTo>
                  <a:pt x="205548" y="902056"/>
                </a:moveTo>
                <a:cubicBezTo>
                  <a:pt x="206202" y="902711"/>
                  <a:pt x="206202" y="902711"/>
                  <a:pt x="206857" y="903365"/>
                </a:cubicBezTo>
                <a:lnTo>
                  <a:pt x="513216" y="903365"/>
                </a:lnTo>
                <a:cubicBezTo>
                  <a:pt x="513216" y="902710"/>
                  <a:pt x="513870" y="902710"/>
                  <a:pt x="513870" y="902056"/>
                </a:cubicBezTo>
                <a:cubicBezTo>
                  <a:pt x="522381" y="887655"/>
                  <a:pt x="530236" y="871944"/>
                  <a:pt x="536127" y="856233"/>
                </a:cubicBezTo>
                <a:cubicBezTo>
                  <a:pt x="543328" y="837904"/>
                  <a:pt x="548565" y="817611"/>
                  <a:pt x="551184" y="797318"/>
                </a:cubicBezTo>
                <a:lnTo>
                  <a:pt x="168890" y="797318"/>
                </a:lnTo>
                <a:cubicBezTo>
                  <a:pt x="171508" y="817611"/>
                  <a:pt x="176090" y="837249"/>
                  <a:pt x="183291" y="856233"/>
                </a:cubicBezTo>
                <a:cubicBezTo>
                  <a:pt x="189182" y="871944"/>
                  <a:pt x="197038" y="887655"/>
                  <a:pt x="205548" y="902056"/>
                </a:cubicBezTo>
                <a:close/>
                <a:moveTo>
                  <a:pt x="154488" y="1451276"/>
                </a:moveTo>
                <a:lnTo>
                  <a:pt x="373783" y="1451276"/>
                </a:lnTo>
                <a:lnTo>
                  <a:pt x="374438" y="1451276"/>
                </a:lnTo>
                <a:lnTo>
                  <a:pt x="543982" y="1451276"/>
                </a:lnTo>
                <a:cubicBezTo>
                  <a:pt x="543328" y="1446039"/>
                  <a:pt x="543328" y="1441457"/>
                  <a:pt x="542673" y="1436874"/>
                </a:cubicBezTo>
                <a:cubicBezTo>
                  <a:pt x="540055" y="1413963"/>
                  <a:pt x="534163" y="1391706"/>
                  <a:pt x="524999" y="1371413"/>
                </a:cubicBezTo>
                <a:cubicBezTo>
                  <a:pt x="524999" y="1370104"/>
                  <a:pt x="524344" y="1369450"/>
                  <a:pt x="523690" y="1368140"/>
                </a:cubicBezTo>
                <a:cubicBezTo>
                  <a:pt x="520416" y="1360285"/>
                  <a:pt x="516489" y="1352430"/>
                  <a:pt x="511907" y="1344574"/>
                </a:cubicBezTo>
                <a:lnTo>
                  <a:pt x="187219" y="1344574"/>
                </a:lnTo>
                <a:cubicBezTo>
                  <a:pt x="181327" y="1353739"/>
                  <a:pt x="175436" y="1362248"/>
                  <a:pt x="170853" y="1371413"/>
                </a:cubicBezTo>
                <a:cubicBezTo>
                  <a:pt x="160379" y="1392361"/>
                  <a:pt x="153833" y="1413963"/>
                  <a:pt x="153833" y="1436874"/>
                </a:cubicBezTo>
                <a:cubicBezTo>
                  <a:pt x="153833" y="1441457"/>
                  <a:pt x="153833" y="1446694"/>
                  <a:pt x="154488" y="1451276"/>
                </a:cubicBezTo>
                <a:close/>
                <a:moveTo>
                  <a:pt x="204893" y="1604455"/>
                </a:moveTo>
                <a:lnTo>
                  <a:pt x="498160" y="1604455"/>
                </a:lnTo>
                <a:cubicBezTo>
                  <a:pt x="500124" y="1601837"/>
                  <a:pt x="502087" y="1598564"/>
                  <a:pt x="504051" y="1595291"/>
                </a:cubicBezTo>
                <a:cubicBezTo>
                  <a:pt x="507324" y="1589399"/>
                  <a:pt x="510598" y="1584162"/>
                  <a:pt x="513870" y="1578271"/>
                </a:cubicBezTo>
                <a:lnTo>
                  <a:pt x="513216" y="1578271"/>
                </a:lnTo>
                <a:cubicBezTo>
                  <a:pt x="518453" y="1568452"/>
                  <a:pt x="523035" y="1558632"/>
                  <a:pt x="526962" y="1548813"/>
                </a:cubicBezTo>
                <a:cubicBezTo>
                  <a:pt x="533508" y="1532448"/>
                  <a:pt x="538746" y="1515428"/>
                  <a:pt x="541364" y="1497754"/>
                </a:cubicBezTo>
                <a:lnTo>
                  <a:pt x="374438" y="1497753"/>
                </a:lnTo>
                <a:lnTo>
                  <a:pt x="373783" y="1497753"/>
                </a:lnTo>
                <a:lnTo>
                  <a:pt x="160379" y="1497754"/>
                </a:lnTo>
                <a:cubicBezTo>
                  <a:pt x="164307" y="1514774"/>
                  <a:pt x="170199" y="1531793"/>
                  <a:pt x="176745" y="1548814"/>
                </a:cubicBezTo>
                <a:cubicBezTo>
                  <a:pt x="182636" y="1564524"/>
                  <a:pt x="190492" y="1579580"/>
                  <a:pt x="199002" y="1594636"/>
                </a:cubicBezTo>
                <a:cubicBezTo>
                  <a:pt x="200965" y="1597255"/>
                  <a:pt x="202930" y="1600527"/>
                  <a:pt x="204893" y="1603801"/>
                </a:cubicBezTo>
                <a:close/>
                <a:moveTo>
                  <a:pt x="103428" y="2176587"/>
                </a:moveTo>
                <a:lnTo>
                  <a:pt x="543328" y="2176587"/>
                </a:lnTo>
                <a:cubicBezTo>
                  <a:pt x="542673" y="2173968"/>
                  <a:pt x="542673" y="2171350"/>
                  <a:pt x="542019" y="2168731"/>
                </a:cubicBezTo>
                <a:cubicBezTo>
                  <a:pt x="537436" y="2147129"/>
                  <a:pt x="528927" y="2124872"/>
                  <a:pt x="517144" y="2103270"/>
                </a:cubicBezTo>
                <a:cubicBezTo>
                  <a:pt x="509943" y="2090178"/>
                  <a:pt x="501433" y="2077740"/>
                  <a:pt x="492268" y="2064648"/>
                </a:cubicBezTo>
                <a:lnTo>
                  <a:pt x="151215" y="2064648"/>
                </a:lnTo>
                <a:cubicBezTo>
                  <a:pt x="142050" y="2077085"/>
                  <a:pt x="133541" y="2090178"/>
                  <a:pt x="126340" y="2103270"/>
                </a:cubicBezTo>
                <a:cubicBezTo>
                  <a:pt x="114556" y="2124218"/>
                  <a:pt x="107356" y="2146474"/>
                  <a:pt x="104083" y="2168731"/>
                </a:cubicBezTo>
                <a:cubicBezTo>
                  <a:pt x="103429" y="2171350"/>
                  <a:pt x="103428" y="2173968"/>
                  <a:pt x="103428" y="2176587"/>
                </a:cubicBezTo>
                <a:close/>
                <a:moveTo>
                  <a:pt x="157761" y="2325838"/>
                </a:moveTo>
                <a:cubicBezTo>
                  <a:pt x="160379" y="2329766"/>
                  <a:pt x="163653" y="2333693"/>
                  <a:pt x="167581" y="2337621"/>
                </a:cubicBezTo>
                <a:lnTo>
                  <a:pt x="488341" y="2337621"/>
                </a:lnTo>
                <a:cubicBezTo>
                  <a:pt x="490959" y="2333693"/>
                  <a:pt x="494232" y="2329766"/>
                  <a:pt x="496850" y="2325838"/>
                </a:cubicBezTo>
                <a:cubicBezTo>
                  <a:pt x="507979" y="2310782"/>
                  <a:pt x="517144" y="2295726"/>
                  <a:pt x="524344" y="2280015"/>
                </a:cubicBezTo>
                <a:cubicBezTo>
                  <a:pt x="532854" y="2261686"/>
                  <a:pt x="539400" y="2243357"/>
                  <a:pt x="542673" y="2225028"/>
                </a:cubicBezTo>
                <a:lnTo>
                  <a:pt x="107356" y="2225028"/>
                </a:lnTo>
                <a:cubicBezTo>
                  <a:pt x="111284" y="2243357"/>
                  <a:pt x="118484" y="2261686"/>
                  <a:pt x="128304" y="2280015"/>
                </a:cubicBezTo>
                <a:cubicBezTo>
                  <a:pt x="136159" y="2295072"/>
                  <a:pt x="146633" y="2310782"/>
                  <a:pt x="157761" y="2325838"/>
                </a:cubicBezTo>
                <a:close/>
                <a:moveTo>
                  <a:pt x="72171" y="2377144"/>
                </a:moveTo>
                <a:cubicBezTo>
                  <a:pt x="28148" y="2318474"/>
                  <a:pt x="0" y="2256450"/>
                  <a:pt x="0" y="2189025"/>
                </a:cubicBezTo>
                <a:cubicBezTo>
                  <a:pt x="0" y="2048938"/>
                  <a:pt x="120448" y="1941581"/>
                  <a:pt x="247443" y="1838152"/>
                </a:cubicBezTo>
                <a:cubicBezTo>
                  <a:pt x="250062" y="1836188"/>
                  <a:pt x="252680" y="1833570"/>
                  <a:pt x="255299" y="1831606"/>
                </a:cubicBezTo>
                <a:cubicBezTo>
                  <a:pt x="257917" y="1829642"/>
                  <a:pt x="260536" y="1827023"/>
                  <a:pt x="263154" y="1825060"/>
                </a:cubicBezTo>
                <a:cubicBezTo>
                  <a:pt x="267736" y="1821132"/>
                  <a:pt x="272319" y="1817859"/>
                  <a:pt x="276901" y="1813931"/>
                </a:cubicBezTo>
                <a:cubicBezTo>
                  <a:pt x="297848" y="1797566"/>
                  <a:pt x="319451" y="1780546"/>
                  <a:pt x="339743" y="1763526"/>
                </a:cubicBezTo>
                <a:cubicBezTo>
                  <a:pt x="342362" y="1761562"/>
                  <a:pt x="344980" y="1758944"/>
                  <a:pt x="347599" y="1756980"/>
                </a:cubicBezTo>
                <a:cubicBezTo>
                  <a:pt x="350217" y="1755016"/>
                  <a:pt x="352836" y="1752398"/>
                  <a:pt x="355454" y="1750434"/>
                </a:cubicBezTo>
                <a:cubicBezTo>
                  <a:pt x="394731" y="1717048"/>
                  <a:pt x="432044" y="1683009"/>
                  <a:pt x="462811" y="1647659"/>
                </a:cubicBezTo>
                <a:lnTo>
                  <a:pt x="236314" y="1647660"/>
                </a:lnTo>
                <a:cubicBezTo>
                  <a:pt x="261845" y="1682355"/>
                  <a:pt x="292611" y="1716394"/>
                  <a:pt x="324688" y="1749125"/>
                </a:cubicBezTo>
                <a:cubicBezTo>
                  <a:pt x="303740" y="1766145"/>
                  <a:pt x="282792" y="1782510"/>
                  <a:pt x="261845" y="1799530"/>
                </a:cubicBezTo>
                <a:cubicBezTo>
                  <a:pt x="257262" y="1803457"/>
                  <a:pt x="252680" y="1806731"/>
                  <a:pt x="248097" y="1810659"/>
                </a:cubicBezTo>
                <a:cubicBezTo>
                  <a:pt x="144014" y="1704611"/>
                  <a:pt x="51059" y="1584163"/>
                  <a:pt x="51060" y="1434911"/>
                </a:cubicBezTo>
                <a:cubicBezTo>
                  <a:pt x="51059" y="1311844"/>
                  <a:pt x="153179" y="1225435"/>
                  <a:pt x="267736" y="1136407"/>
                </a:cubicBezTo>
                <a:cubicBezTo>
                  <a:pt x="282792" y="1148845"/>
                  <a:pt x="297848" y="1161283"/>
                  <a:pt x="312904" y="1173066"/>
                </a:cubicBezTo>
                <a:cubicBezTo>
                  <a:pt x="324032" y="1181576"/>
                  <a:pt x="334506" y="1190086"/>
                  <a:pt x="344980" y="1198595"/>
                </a:cubicBezTo>
                <a:cubicBezTo>
                  <a:pt x="301122" y="1232635"/>
                  <a:pt x="260535" y="1264712"/>
                  <a:pt x="227805" y="1296787"/>
                </a:cubicBezTo>
                <a:lnTo>
                  <a:pt x="481139" y="1296787"/>
                </a:lnTo>
                <a:cubicBezTo>
                  <a:pt x="452992" y="1263402"/>
                  <a:pt x="417642" y="1231326"/>
                  <a:pt x="379020" y="1199250"/>
                </a:cubicBezTo>
                <a:cubicBezTo>
                  <a:pt x="376402" y="1197286"/>
                  <a:pt x="373783" y="1194668"/>
                  <a:pt x="371165" y="1192704"/>
                </a:cubicBezTo>
                <a:cubicBezTo>
                  <a:pt x="367892" y="1190740"/>
                  <a:pt x="365273" y="1188122"/>
                  <a:pt x="362655" y="1186158"/>
                </a:cubicBezTo>
                <a:cubicBezTo>
                  <a:pt x="351526" y="1176993"/>
                  <a:pt x="340398" y="1167829"/>
                  <a:pt x="328615" y="1158664"/>
                </a:cubicBezTo>
                <a:cubicBezTo>
                  <a:pt x="314214" y="1147536"/>
                  <a:pt x="299812" y="1135753"/>
                  <a:pt x="285411" y="1123970"/>
                </a:cubicBezTo>
                <a:cubicBezTo>
                  <a:pt x="282792" y="1122006"/>
                  <a:pt x="280174" y="1119388"/>
                  <a:pt x="277555" y="1117423"/>
                </a:cubicBezTo>
                <a:cubicBezTo>
                  <a:pt x="274937" y="1115460"/>
                  <a:pt x="272319" y="1112841"/>
                  <a:pt x="269700" y="1110877"/>
                </a:cubicBezTo>
                <a:cubicBezTo>
                  <a:pt x="164962" y="1023159"/>
                  <a:pt x="65461" y="919076"/>
                  <a:pt x="65461" y="761969"/>
                </a:cubicBezTo>
                <a:cubicBezTo>
                  <a:pt x="65461" y="643484"/>
                  <a:pt x="161689" y="525654"/>
                  <a:pt x="269700" y="401277"/>
                </a:cubicBezTo>
                <a:cubicBezTo>
                  <a:pt x="271664" y="398659"/>
                  <a:pt x="273628" y="396040"/>
                  <a:pt x="276246" y="393422"/>
                </a:cubicBezTo>
                <a:cubicBezTo>
                  <a:pt x="278210" y="390804"/>
                  <a:pt x="280174" y="388185"/>
                  <a:pt x="282792" y="385566"/>
                </a:cubicBezTo>
                <a:cubicBezTo>
                  <a:pt x="287374" y="380984"/>
                  <a:pt x="291302" y="376402"/>
                  <a:pt x="295885" y="371165"/>
                </a:cubicBezTo>
                <a:cubicBezTo>
                  <a:pt x="312904" y="352182"/>
                  <a:pt x="329925" y="332543"/>
                  <a:pt x="346944" y="312905"/>
                </a:cubicBezTo>
                <a:cubicBezTo>
                  <a:pt x="348908" y="310287"/>
                  <a:pt x="351526" y="307668"/>
                  <a:pt x="353491" y="305050"/>
                </a:cubicBezTo>
                <a:cubicBezTo>
                  <a:pt x="355454" y="302431"/>
                  <a:pt x="358072" y="299813"/>
                  <a:pt x="360037" y="297194"/>
                </a:cubicBezTo>
                <a:lnTo>
                  <a:pt x="364846" y="291338"/>
                </a:lnTo>
                <a:lnTo>
                  <a:pt x="425133" y="373044"/>
                </a:lnTo>
                <a:lnTo>
                  <a:pt x="422879" y="375748"/>
                </a:lnTo>
                <a:cubicBezTo>
                  <a:pt x="420915" y="378366"/>
                  <a:pt x="418297" y="380984"/>
                  <a:pt x="416333" y="383603"/>
                </a:cubicBezTo>
                <a:cubicBezTo>
                  <a:pt x="402586" y="399314"/>
                  <a:pt x="388839" y="415025"/>
                  <a:pt x="375092" y="430735"/>
                </a:cubicBezTo>
                <a:cubicBezTo>
                  <a:pt x="367237" y="439245"/>
                  <a:pt x="359382" y="447755"/>
                  <a:pt x="352181" y="456265"/>
                </a:cubicBezTo>
                <a:cubicBezTo>
                  <a:pt x="350217" y="458883"/>
                  <a:pt x="347598" y="461502"/>
                  <a:pt x="345635" y="464120"/>
                </a:cubicBezTo>
                <a:cubicBezTo>
                  <a:pt x="343671" y="466739"/>
                  <a:pt x="341053" y="469357"/>
                  <a:pt x="339089" y="471976"/>
                </a:cubicBezTo>
                <a:cubicBezTo>
                  <a:pt x="300466" y="515835"/>
                  <a:pt x="265117" y="559039"/>
                  <a:pt x="235660" y="600279"/>
                </a:cubicBezTo>
                <a:lnTo>
                  <a:pt x="487031" y="600279"/>
                </a:lnTo>
                <a:cubicBezTo>
                  <a:pt x="454301" y="557075"/>
                  <a:pt x="413060" y="514526"/>
                  <a:pt x="368546" y="470666"/>
                </a:cubicBezTo>
                <a:cubicBezTo>
                  <a:pt x="377057" y="461502"/>
                  <a:pt x="384912" y="451683"/>
                  <a:pt x="393422" y="442518"/>
                </a:cubicBezTo>
                <a:cubicBezTo>
                  <a:pt x="406514" y="427462"/>
                  <a:pt x="419606" y="412406"/>
                  <a:pt x="432698" y="397350"/>
                </a:cubicBezTo>
                <a:lnTo>
                  <a:pt x="474179" y="439515"/>
                </a:lnTo>
                <a:lnTo>
                  <a:pt x="632201" y="653679"/>
                </a:lnTo>
                <a:lnTo>
                  <a:pt x="638441" y="665506"/>
                </a:lnTo>
                <a:cubicBezTo>
                  <a:pt x="650071" y="697326"/>
                  <a:pt x="656576" y="730221"/>
                  <a:pt x="656576" y="764588"/>
                </a:cubicBezTo>
                <a:cubicBezTo>
                  <a:pt x="656576" y="915803"/>
                  <a:pt x="562967" y="1023159"/>
                  <a:pt x="455610" y="1114151"/>
                </a:cubicBezTo>
                <a:cubicBezTo>
                  <a:pt x="440554" y="1101713"/>
                  <a:pt x="426152" y="1089930"/>
                  <a:pt x="411096" y="1078147"/>
                </a:cubicBezTo>
                <a:cubicBezTo>
                  <a:pt x="400623" y="1069637"/>
                  <a:pt x="389494" y="1061127"/>
                  <a:pt x="379020" y="1052617"/>
                </a:cubicBezTo>
                <a:cubicBezTo>
                  <a:pt x="416987" y="1020541"/>
                  <a:pt x="452991" y="986501"/>
                  <a:pt x="481794" y="950498"/>
                </a:cubicBezTo>
                <a:lnTo>
                  <a:pt x="240242" y="950498"/>
                </a:lnTo>
                <a:cubicBezTo>
                  <a:pt x="270354" y="986501"/>
                  <a:pt x="307668" y="1019886"/>
                  <a:pt x="346944" y="1052617"/>
                </a:cubicBezTo>
                <a:cubicBezTo>
                  <a:pt x="349563" y="1054580"/>
                  <a:pt x="352181" y="1057199"/>
                  <a:pt x="354800" y="1059163"/>
                </a:cubicBezTo>
                <a:cubicBezTo>
                  <a:pt x="357418" y="1061127"/>
                  <a:pt x="360037" y="1063745"/>
                  <a:pt x="362655" y="1065709"/>
                </a:cubicBezTo>
                <a:cubicBezTo>
                  <a:pt x="373783" y="1074219"/>
                  <a:pt x="384912" y="1083383"/>
                  <a:pt x="396040" y="1092548"/>
                </a:cubicBezTo>
                <a:cubicBezTo>
                  <a:pt x="410441" y="1104331"/>
                  <a:pt x="424843" y="1115460"/>
                  <a:pt x="439244" y="1127243"/>
                </a:cubicBezTo>
                <a:cubicBezTo>
                  <a:pt x="441863" y="1129207"/>
                  <a:pt x="444481" y="1131825"/>
                  <a:pt x="447100" y="1133789"/>
                </a:cubicBezTo>
                <a:cubicBezTo>
                  <a:pt x="449718" y="1135753"/>
                  <a:pt x="452337" y="1138371"/>
                  <a:pt x="454955" y="1140335"/>
                </a:cubicBezTo>
                <a:cubicBezTo>
                  <a:pt x="532200" y="1205141"/>
                  <a:pt x="602898" y="1275839"/>
                  <a:pt x="632355" y="1368795"/>
                </a:cubicBezTo>
                <a:lnTo>
                  <a:pt x="631700" y="1368795"/>
                </a:lnTo>
                <a:cubicBezTo>
                  <a:pt x="640865" y="1398253"/>
                  <a:pt x="646102" y="1429674"/>
                  <a:pt x="646102" y="1463714"/>
                </a:cubicBezTo>
                <a:cubicBezTo>
                  <a:pt x="646102" y="1504300"/>
                  <a:pt x="637592" y="1542267"/>
                  <a:pt x="623191" y="1578270"/>
                </a:cubicBezTo>
                <a:lnTo>
                  <a:pt x="623845" y="1578271"/>
                </a:lnTo>
                <a:cubicBezTo>
                  <a:pt x="586532" y="1671226"/>
                  <a:pt x="507979" y="1749779"/>
                  <a:pt x="424189" y="1820477"/>
                </a:cubicBezTo>
                <a:cubicBezTo>
                  <a:pt x="421570" y="1822441"/>
                  <a:pt x="418952" y="1825060"/>
                  <a:pt x="416333" y="1827023"/>
                </a:cubicBezTo>
                <a:cubicBezTo>
                  <a:pt x="413715" y="1828988"/>
                  <a:pt x="411097" y="1831606"/>
                  <a:pt x="408478" y="1833570"/>
                </a:cubicBezTo>
                <a:cubicBezTo>
                  <a:pt x="386875" y="1851245"/>
                  <a:pt x="365273" y="1868264"/>
                  <a:pt x="344326" y="1885284"/>
                </a:cubicBezTo>
                <a:cubicBezTo>
                  <a:pt x="339743" y="1888557"/>
                  <a:pt x="335816" y="1891830"/>
                  <a:pt x="331888" y="1895103"/>
                </a:cubicBezTo>
                <a:cubicBezTo>
                  <a:pt x="328615" y="1897067"/>
                  <a:pt x="325997" y="1899686"/>
                  <a:pt x="323378" y="1901649"/>
                </a:cubicBezTo>
                <a:cubicBezTo>
                  <a:pt x="320760" y="1903613"/>
                  <a:pt x="318141" y="1906232"/>
                  <a:pt x="315523" y="1908195"/>
                </a:cubicBezTo>
                <a:cubicBezTo>
                  <a:pt x="271009" y="1944854"/>
                  <a:pt x="228459" y="1980203"/>
                  <a:pt x="193110" y="2016207"/>
                </a:cubicBezTo>
                <a:lnTo>
                  <a:pt x="454301" y="2016207"/>
                </a:lnTo>
                <a:cubicBezTo>
                  <a:pt x="423534" y="1980858"/>
                  <a:pt x="386875" y="1945509"/>
                  <a:pt x="348908" y="1909504"/>
                </a:cubicBezTo>
                <a:cubicBezTo>
                  <a:pt x="352836" y="1906886"/>
                  <a:pt x="356763" y="1903613"/>
                  <a:pt x="360691" y="1900340"/>
                </a:cubicBezTo>
                <a:cubicBezTo>
                  <a:pt x="381638" y="1883320"/>
                  <a:pt x="403241" y="1865646"/>
                  <a:pt x="424843" y="1847971"/>
                </a:cubicBezTo>
                <a:cubicBezTo>
                  <a:pt x="541364" y="1959255"/>
                  <a:pt x="648066" y="2065302"/>
                  <a:pt x="648066" y="2196225"/>
                </a:cubicBezTo>
                <a:cubicBezTo>
                  <a:pt x="648066" y="2328456"/>
                  <a:pt x="542673" y="2439741"/>
                  <a:pt x="422879" y="2544479"/>
                </a:cubicBezTo>
                <a:cubicBezTo>
                  <a:pt x="413715" y="2536623"/>
                  <a:pt x="404550" y="2529423"/>
                  <a:pt x="395386" y="2521568"/>
                </a:cubicBezTo>
                <a:cubicBezTo>
                  <a:pt x="379675" y="2508475"/>
                  <a:pt x="363309" y="2495383"/>
                  <a:pt x="347598" y="2482291"/>
                </a:cubicBezTo>
                <a:cubicBezTo>
                  <a:pt x="383603" y="2450870"/>
                  <a:pt x="417642" y="2418793"/>
                  <a:pt x="447755" y="2386717"/>
                </a:cubicBezTo>
                <a:lnTo>
                  <a:pt x="210785" y="2386718"/>
                </a:lnTo>
                <a:cubicBezTo>
                  <a:pt x="242206" y="2418793"/>
                  <a:pt x="278210" y="2450870"/>
                  <a:pt x="315523" y="2482291"/>
                </a:cubicBezTo>
                <a:cubicBezTo>
                  <a:pt x="318141" y="2484254"/>
                  <a:pt x="320760" y="2486873"/>
                  <a:pt x="323378" y="2488837"/>
                </a:cubicBezTo>
                <a:cubicBezTo>
                  <a:pt x="325997" y="2490800"/>
                  <a:pt x="328615" y="2493419"/>
                  <a:pt x="331234" y="2495383"/>
                </a:cubicBezTo>
                <a:cubicBezTo>
                  <a:pt x="346944" y="2509129"/>
                  <a:pt x="363309" y="2522877"/>
                  <a:pt x="379675" y="2535969"/>
                </a:cubicBezTo>
                <a:cubicBezTo>
                  <a:pt x="388840" y="2543170"/>
                  <a:pt x="397349" y="2551025"/>
                  <a:pt x="406514" y="2558226"/>
                </a:cubicBezTo>
                <a:cubicBezTo>
                  <a:pt x="409132" y="2560190"/>
                  <a:pt x="411751" y="2562808"/>
                  <a:pt x="414369" y="2564772"/>
                </a:cubicBezTo>
                <a:cubicBezTo>
                  <a:pt x="416988" y="2566736"/>
                  <a:pt x="419606" y="2569354"/>
                  <a:pt x="422224" y="2571318"/>
                </a:cubicBezTo>
                <a:cubicBezTo>
                  <a:pt x="549874" y="2678020"/>
                  <a:pt x="669014" y="2788649"/>
                  <a:pt x="668359" y="2914335"/>
                </a:cubicBezTo>
                <a:lnTo>
                  <a:pt x="565585" y="2914335"/>
                </a:lnTo>
                <a:cubicBezTo>
                  <a:pt x="565585" y="2823998"/>
                  <a:pt x="459538" y="2727770"/>
                  <a:pt x="346289" y="2633506"/>
                </a:cubicBezTo>
                <a:cubicBezTo>
                  <a:pt x="343671" y="2631543"/>
                  <a:pt x="341052" y="2628924"/>
                  <a:pt x="338434" y="2626960"/>
                </a:cubicBezTo>
                <a:cubicBezTo>
                  <a:pt x="335815" y="2624996"/>
                  <a:pt x="333197" y="2622378"/>
                  <a:pt x="330579" y="2620414"/>
                </a:cubicBezTo>
                <a:cubicBezTo>
                  <a:pt x="323378" y="2614522"/>
                  <a:pt x="316177" y="2608631"/>
                  <a:pt x="308977" y="2602739"/>
                </a:cubicBezTo>
                <a:cubicBezTo>
                  <a:pt x="291302" y="2588338"/>
                  <a:pt x="272973" y="2573282"/>
                  <a:pt x="255298" y="2558226"/>
                </a:cubicBezTo>
                <a:cubicBezTo>
                  <a:pt x="252680" y="2556262"/>
                  <a:pt x="250062" y="2553643"/>
                  <a:pt x="247443" y="2551680"/>
                </a:cubicBezTo>
                <a:cubicBezTo>
                  <a:pt x="244825" y="2549716"/>
                  <a:pt x="242206" y="2547097"/>
                  <a:pt x="239588" y="2545134"/>
                </a:cubicBezTo>
                <a:cubicBezTo>
                  <a:pt x="176091" y="2491128"/>
                  <a:pt x="116194" y="2435813"/>
                  <a:pt x="72171" y="2377144"/>
                </a:cubicBezTo>
                <a:close/>
                <a:moveTo>
                  <a:pt x="0" y="2915645"/>
                </a:moveTo>
                <a:cubicBezTo>
                  <a:pt x="0" y="2787995"/>
                  <a:pt x="116521" y="2678020"/>
                  <a:pt x="240242" y="2572628"/>
                </a:cubicBezTo>
                <a:cubicBezTo>
                  <a:pt x="257917" y="2587683"/>
                  <a:pt x="276246" y="2602740"/>
                  <a:pt x="295229" y="2617796"/>
                </a:cubicBezTo>
                <a:cubicBezTo>
                  <a:pt x="301776" y="2623687"/>
                  <a:pt x="308977" y="2628925"/>
                  <a:pt x="315523" y="2634816"/>
                </a:cubicBezTo>
                <a:cubicBezTo>
                  <a:pt x="202275" y="2731698"/>
                  <a:pt x="102773" y="2823999"/>
                  <a:pt x="102773" y="2915645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sz="900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F4BFE178-55C4-4B6C-CCA0-891D1B2C038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 rot="20601001">
            <a:off x="6074211" y="524635"/>
            <a:ext cx="1793397" cy="2194274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044747BE-A4F6-3A7B-C605-C9B750CC59B5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 rot="20775079">
            <a:off x="56408" y="3948788"/>
            <a:ext cx="1293552" cy="1582698"/>
          </a:xfrm>
          <a:prstGeom prst="rect">
            <a:avLst/>
          </a:prstGeom>
        </p:spPr>
      </p:pic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640129C-CA16-92C7-0DC8-5D802CC0B4EE}"/>
              </a:ext>
            </a:extLst>
          </p:cNvPr>
          <p:cNvSpPr/>
          <p:nvPr/>
        </p:nvSpPr>
        <p:spPr>
          <a:xfrm rot="13357974" flipH="1">
            <a:off x="10769634" y="4965936"/>
            <a:ext cx="514700" cy="2245317"/>
          </a:xfrm>
          <a:custGeom>
            <a:avLst/>
            <a:gdLst>
              <a:gd name="connsiteX0" fmla="*/ 140599 w 668361"/>
              <a:gd name="connsiteY0" fmla="*/ 245336 h 2915645"/>
              <a:gd name="connsiteX1" fmla="*/ 108665 w 668361"/>
              <a:gd name="connsiteY1" fmla="*/ 197693 h 2915645"/>
              <a:gd name="connsiteX2" fmla="*/ 58915 w 668361"/>
              <a:gd name="connsiteY2" fmla="*/ 0 h 2915645"/>
              <a:gd name="connsiteX3" fmla="*/ 149881 w 668361"/>
              <a:gd name="connsiteY3" fmla="*/ 0 h 2915645"/>
              <a:gd name="connsiteX4" fmla="*/ 173094 w 668361"/>
              <a:gd name="connsiteY4" fmla="*/ 31461 h 2915645"/>
              <a:gd name="connsiteX5" fmla="*/ 173472 w 668361"/>
              <a:gd name="connsiteY5" fmla="*/ 74380 h 2915645"/>
              <a:gd name="connsiteX6" fmla="*/ 193765 w 668361"/>
              <a:gd name="connsiteY6" fmla="*/ 147287 h 2915645"/>
              <a:gd name="connsiteX7" fmla="*/ 330579 w 668361"/>
              <a:gd name="connsiteY7" fmla="*/ 298503 h 2915645"/>
              <a:gd name="connsiteX8" fmla="*/ 277555 w 668361"/>
              <a:gd name="connsiteY8" fmla="*/ 359382 h 2915645"/>
              <a:gd name="connsiteX9" fmla="*/ 267082 w 668361"/>
              <a:gd name="connsiteY9" fmla="*/ 371820 h 2915645"/>
              <a:gd name="connsiteX10" fmla="*/ 140599 w 668361"/>
              <a:gd name="connsiteY10" fmla="*/ 245336 h 2915645"/>
              <a:gd name="connsiteX11" fmla="*/ 166926 w 668361"/>
              <a:gd name="connsiteY11" fmla="*/ 750840 h 2915645"/>
              <a:gd name="connsiteX12" fmla="*/ 553147 w 668361"/>
              <a:gd name="connsiteY12" fmla="*/ 750840 h 2915645"/>
              <a:gd name="connsiteX13" fmla="*/ 551838 w 668361"/>
              <a:gd name="connsiteY13" fmla="*/ 737748 h 2915645"/>
              <a:gd name="connsiteX14" fmla="*/ 531545 w 668361"/>
              <a:gd name="connsiteY14" fmla="*/ 672287 h 2915645"/>
              <a:gd name="connsiteX15" fmla="*/ 517144 w 668361"/>
              <a:gd name="connsiteY15" fmla="*/ 644139 h 2915645"/>
              <a:gd name="connsiteX16" fmla="*/ 206202 w 668361"/>
              <a:gd name="connsiteY16" fmla="*/ 644139 h 2915645"/>
              <a:gd name="connsiteX17" fmla="*/ 191146 w 668361"/>
              <a:gd name="connsiteY17" fmla="*/ 672287 h 2915645"/>
              <a:gd name="connsiteX18" fmla="*/ 168890 w 668361"/>
              <a:gd name="connsiteY18" fmla="*/ 737748 h 2915645"/>
              <a:gd name="connsiteX19" fmla="*/ 166926 w 668361"/>
              <a:gd name="connsiteY19" fmla="*/ 750840 h 2915645"/>
              <a:gd name="connsiteX20" fmla="*/ 205548 w 668361"/>
              <a:gd name="connsiteY20" fmla="*/ 902056 h 2915645"/>
              <a:gd name="connsiteX21" fmla="*/ 206857 w 668361"/>
              <a:gd name="connsiteY21" fmla="*/ 903365 h 2915645"/>
              <a:gd name="connsiteX22" fmla="*/ 513216 w 668361"/>
              <a:gd name="connsiteY22" fmla="*/ 903365 h 2915645"/>
              <a:gd name="connsiteX23" fmla="*/ 513870 w 668361"/>
              <a:gd name="connsiteY23" fmla="*/ 902056 h 2915645"/>
              <a:gd name="connsiteX24" fmla="*/ 536127 w 668361"/>
              <a:gd name="connsiteY24" fmla="*/ 856233 h 2915645"/>
              <a:gd name="connsiteX25" fmla="*/ 551184 w 668361"/>
              <a:gd name="connsiteY25" fmla="*/ 797318 h 2915645"/>
              <a:gd name="connsiteX26" fmla="*/ 168890 w 668361"/>
              <a:gd name="connsiteY26" fmla="*/ 797318 h 2915645"/>
              <a:gd name="connsiteX27" fmla="*/ 183291 w 668361"/>
              <a:gd name="connsiteY27" fmla="*/ 856233 h 2915645"/>
              <a:gd name="connsiteX28" fmla="*/ 205548 w 668361"/>
              <a:gd name="connsiteY28" fmla="*/ 902056 h 2915645"/>
              <a:gd name="connsiteX29" fmla="*/ 154488 w 668361"/>
              <a:gd name="connsiteY29" fmla="*/ 1451276 h 2915645"/>
              <a:gd name="connsiteX30" fmla="*/ 373783 w 668361"/>
              <a:gd name="connsiteY30" fmla="*/ 1451276 h 2915645"/>
              <a:gd name="connsiteX31" fmla="*/ 374438 w 668361"/>
              <a:gd name="connsiteY31" fmla="*/ 1451276 h 2915645"/>
              <a:gd name="connsiteX32" fmla="*/ 543982 w 668361"/>
              <a:gd name="connsiteY32" fmla="*/ 1451276 h 2915645"/>
              <a:gd name="connsiteX33" fmla="*/ 542673 w 668361"/>
              <a:gd name="connsiteY33" fmla="*/ 1436874 h 2915645"/>
              <a:gd name="connsiteX34" fmla="*/ 524999 w 668361"/>
              <a:gd name="connsiteY34" fmla="*/ 1371413 h 2915645"/>
              <a:gd name="connsiteX35" fmla="*/ 523690 w 668361"/>
              <a:gd name="connsiteY35" fmla="*/ 1368140 h 2915645"/>
              <a:gd name="connsiteX36" fmla="*/ 511907 w 668361"/>
              <a:gd name="connsiteY36" fmla="*/ 1344574 h 2915645"/>
              <a:gd name="connsiteX37" fmla="*/ 187219 w 668361"/>
              <a:gd name="connsiteY37" fmla="*/ 1344574 h 2915645"/>
              <a:gd name="connsiteX38" fmla="*/ 170853 w 668361"/>
              <a:gd name="connsiteY38" fmla="*/ 1371413 h 2915645"/>
              <a:gd name="connsiteX39" fmla="*/ 153833 w 668361"/>
              <a:gd name="connsiteY39" fmla="*/ 1436874 h 2915645"/>
              <a:gd name="connsiteX40" fmla="*/ 154488 w 668361"/>
              <a:gd name="connsiteY40" fmla="*/ 1451276 h 2915645"/>
              <a:gd name="connsiteX41" fmla="*/ 204893 w 668361"/>
              <a:gd name="connsiteY41" fmla="*/ 1604455 h 2915645"/>
              <a:gd name="connsiteX42" fmla="*/ 498160 w 668361"/>
              <a:gd name="connsiteY42" fmla="*/ 1604455 h 2915645"/>
              <a:gd name="connsiteX43" fmla="*/ 504051 w 668361"/>
              <a:gd name="connsiteY43" fmla="*/ 1595291 h 2915645"/>
              <a:gd name="connsiteX44" fmla="*/ 513870 w 668361"/>
              <a:gd name="connsiteY44" fmla="*/ 1578271 h 2915645"/>
              <a:gd name="connsiteX45" fmla="*/ 513216 w 668361"/>
              <a:gd name="connsiteY45" fmla="*/ 1578271 h 2915645"/>
              <a:gd name="connsiteX46" fmla="*/ 526962 w 668361"/>
              <a:gd name="connsiteY46" fmla="*/ 1548813 h 2915645"/>
              <a:gd name="connsiteX47" fmla="*/ 541364 w 668361"/>
              <a:gd name="connsiteY47" fmla="*/ 1497754 h 2915645"/>
              <a:gd name="connsiteX48" fmla="*/ 374438 w 668361"/>
              <a:gd name="connsiteY48" fmla="*/ 1497753 h 2915645"/>
              <a:gd name="connsiteX49" fmla="*/ 373783 w 668361"/>
              <a:gd name="connsiteY49" fmla="*/ 1497753 h 2915645"/>
              <a:gd name="connsiteX50" fmla="*/ 160379 w 668361"/>
              <a:gd name="connsiteY50" fmla="*/ 1497754 h 2915645"/>
              <a:gd name="connsiteX51" fmla="*/ 176745 w 668361"/>
              <a:gd name="connsiteY51" fmla="*/ 1548814 h 2915645"/>
              <a:gd name="connsiteX52" fmla="*/ 199002 w 668361"/>
              <a:gd name="connsiteY52" fmla="*/ 1594636 h 2915645"/>
              <a:gd name="connsiteX53" fmla="*/ 204893 w 668361"/>
              <a:gd name="connsiteY53" fmla="*/ 1603801 h 2915645"/>
              <a:gd name="connsiteX54" fmla="*/ 103428 w 668361"/>
              <a:gd name="connsiteY54" fmla="*/ 2176587 h 2915645"/>
              <a:gd name="connsiteX55" fmla="*/ 543328 w 668361"/>
              <a:gd name="connsiteY55" fmla="*/ 2176587 h 2915645"/>
              <a:gd name="connsiteX56" fmla="*/ 542019 w 668361"/>
              <a:gd name="connsiteY56" fmla="*/ 2168731 h 2915645"/>
              <a:gd name="connsiteX57" fmla="*/ 517144 w 668361"/>
              <a:gd name="connsiteY57" fmla="*/ 2103270 h 2915645"/>
              <a:gd name="connsiteX58" fmla="*/ 492268 w 668361"/>
              <a:gd name="connsiteY58" fmla="*/ 2064648 h 2915645"/>
              <a:gd name="connsiteX59" fmla="*/ 151215 w 668361"/>
              <a:gd name="connsiteY59" fmla="*/ 2064648 h 2915645"/>
              <a:gd name="connsiteX60" fmla="*/ 126340 w 668361"/>
              <a:gd name="connsiteY60" fmla="*/ 2103270 h 2915645"/>
              <a:gd name="connsiteX61" fmla="*/ 104083 w 668361"/>
              <a:gd name="connsiteY61" fmla="*/ 2168731 h 2915645"/>
              <a:gd name="connsiteX62" fmla="*/ 103428 w 668361"/>
              <a:gd name="connsiteY62" fmla="*/ 2176587 h 2915645"/>
              <a:gd name="connsiteX63" fmla="*/ 157761 w 668361"/>
              <a:gd name="connsiteY63" fmla="*/ 2325838 h 2915645"/>
              <a:gd name="connsiteX64" fmla="*/ 167581 w 668361"/>
              <a:gd name="connsiteY64" fmla="*/ 2337621 h 2915645"/>
              <a:gd name="connsiteX65" fmla="*/ 488341 w 668361"/>
              <a:gd name="connsiteY65" fmla="*/ 2337621 h 2915645"/>
              <a:gd name="connsiteX66" fmla="*/ 496850 w 668361"/>
              <a:gd name="connsiteY66" fmla="*/ 2325838 h 2915645"/>
              <a:gd name="connsiteX67" fmla="*/ 524344 w 668361"/>
              <a:gd name="connsiteY67" fmla="*/ 2280015 h 2915645"/>
              <a:gd name="connsiteX68" fmla="*/ 542673 w 668361"/>
              <a:gd name="connsiteY68" fmla="*/ 2225028 h 2915645"/>
              <a:gd name="connsiteX69" fmla="*/ 107356 w 668361"/>
              <a:gd name="connsiteY69" fmla="*/ 2225028 h 2915645"/>
              <a:gd name="connsiteX70" fmla="*/ 128304 w 668361"/>
              <a:gd name="connsiteY70" fmla="*/ 2280015 h 2915645"/>
              <a:gd name="connsiteX71" fmla="*/ 157761 w 668361"/>
              <a:gd name="connsiteY71" fmla="*/ 2325838 h 2915645"/>
              <a:gd name="connsiteX72" fmla="*/ 72171 w 668361"/>
              <a:gd name="connsiteY72" fmla="*/ 2377144 h 2915645"/>
              <a:gd name="connsiteX73" fmla="*/ 0 w 668361"/>
              <a:gd name="connsiteY73" fmla="*/ 2189025 h 2915645"/>
              <a:gd name="connsiteX74" fmla="*/ 247443 w 668361"/>
              <a:gd name="connsiteY74" fmla="*/ 1838152 h 2915645"/>
              <a:gd name="connsiteX75" fmla="*/ 255299 w 668361"/>
              <a:gd name="connsiteY75" fmla="*/ 1831606 h 2915645"/>
              <a:gd name="connsiteX76" fmla="*/ 263154 w 668361"/>
              <a:gd name="connsiteY76" fmla="*/ 1825060 h 2915645"/>
              <a:gd name="connsiteX77" fmla="*/ 276901 w 668361"/>
              <a:gd name="connsiteY77" fmla="*/ 1813931 h 2915645"/>
              <a:gd name="connsiteX78" fmla="*/ 339743 w 668361"/>
              <a:gd name="connsiteY78" fmla="*/ 1763526 h 2915645"/>
              <a:gd name="connsiteX79" fmla="*/ 347599 w 668361"/>
              <a:gd name="connsiteY79" fmla="*/ 1756980 h 2915645"/>
              <a:gd name="connsiteX80" fmla="*/ 355454 w 668361"/>
              <a:gd name="connsiteY80" fmla="*/ 1750434 h 2915645"/>
              <a:gd name="connsiteX81" fmla="*/ 462811 w 668361"/>
              <a:gd name="connsiteY81" fmla="*/ 1647659 h 2915645"/>
              <a:gd name="connsiteX82" fmla="*/ 236314 w 668361"/>
              <a:gd name="connsiteY82" fmla="*/ 1647660 h 2915645"/>
              <a:gd name="connsiteX83" fmla="*/ 324688 w 668361"/>
              <a:gd name="connsiteY83" fmla="*/ 1749125 h 2915645"/>
              <a:gd name="connsiteX84" fmla="*/ 261845 w 668361"/>
              <a:gd name="connsiteY84" fmla="*/ 1799530 h 2915645"/>
              <a:gd name="connsiteX85" fmla="*/ 248097 w 668361"/>
              <a:gd name="connsiteY85" fmla="*/ 1810659 h 2915645"/>
              <a:gd name="connsiteX86" fmla="*/ 51060 w 668361"/>
              <a:gd name="connsiteY86" fmla="*/ 1434911 h 2915645"/>
              <a:gd name="connsiteX87" fmla="*/ 267736 w 668361"/>
              <a:gd name="connsiteY87" fmla="*/ 1136407 h 2915645"/>
              <a:gd name="connsiteX88" fmla="*/ 312904 w 668361"/>
              <a:gd name="connsiteY88" fmla="*/ 1173066 h 2915645"/>
              <a:gd name="connsiteX89" fmla="*/ 344980 w 668361"/>
              <a:gd name="connsiteY89" fmla="*/ 1198595 h 2915645"/>
              <a:gd name="connsiteX90" fmla="*/ 227805 w 668361"/>
              <a:gd name="connsiteY90" fmla="*/ 1296787 h 2915645"/>
              <a:gd name="connsiteX91" fmla="*/ 481139 w 668361"/>
              <a:gd name="connsiteY91" fmla="*/ 1296787 h 2915645"/>
              <a:gd name="connsiteX92" fmla="*/ 379020 w 668361"/>
              <a:gd name="connsiteY92" fmla="*/ 1199250 h 2915645"/>
              <a:gd name="connsiteX93" fmla="*/ 371165 w 668361"/>
              <a:gd name="connsiteY93" fmla="*/ 1192704 h 2915645"/>
              <a:gd name="connsiteX94" fmla="*/ 362655 w 668361"/>
              <a:gd name="connsiteY94" fmla="*/ 1186158 h 2915645"/>
              <a:gd name="connsiteX95" fmla="*/ 328615 w 668361"/>
              <a:gd name="connsiteY95" fmla="*/ 1158664 h 2915645"/>
              <a:gd name="connsiteX96" fmla="*/ 285411 w 668361"/>
              <a:gd name="connsiteY96" fmla="*/ 1123970 h 2915645"/>
              <a:gd name="connsiteX97" fmla="*/ 277555 w 668361"/>
              <a:gd name="connsiteY97" fmla="*/ 1117423 h 2915645"/>
              <a:gd name="connsiteX98" fmla="*/ 269700 w 668361"/>
              <a:gd name="connsiteY98" fmla="*/ 1110877 h 2915645"/>
              <a:gd name="connsiteX99" fmla="*/ 65461 w 668361"/>
              <a:gd name="connsiteY99" fmla="*/ 761969 h 2915645"/>
              <a:gd name="connsiteX100" fmla="*/ 269700 w 668361"/>
              <a:gd name="connsiteY100" fmla="*/ 401277 h 2915645"/>
              <a:gd name="connsiteX101" fmla="*/ 276246 w 668361"/>
              <a:gd name="connsiteY101" fmla="*/ 393422 h 2915645"/>
              <a:gd name="connsiteX102" fmla="*/ 282792 w 668361"/>
              <a:gd name="connsiteY102" fmla="*/ 385566 h 2915645"/>
              <a:gd name="connsiteX103" fmla="*/ 295885 w 668361"/>
              <a:gd name="connsiteY103" fmla="*/ 371165 h 2915645"/>
              <a:gd name="connsiteX104" fmla="*/ 346944 w 668361"/>
              <a:gd name="connsiteY104" fmla="*/ 312905 h 2915645"/>
              <a:gd name="connsiteX105" fmla="*/ 353491 w 668361"/>
              <a:gd name="connsiteY105" fmla="*/ 305050 h 2915645"/>
              <a:gd name="connsiteX106" fmla="*/ 360037 w 668361"/>
              <a:gd name="connsiteY106" fmla="*/ 297194 h 2915645"/>
              <a:gd name="connsiteX107" fmla="*/ 364846 w 668361"/>
              <a:gd name="connsiteY107" fmla="*/ 291338 h 2915645"/>
              <a:gd name="connsiteX108" fmla="*/ 425133 w 668361"/>
              <a:gd name="connsiteY108" fmla="*/ 373044 h 2915645"/>
              <a:gd name="connsiteX109" fmla="*/ 422879 w 668361"/>
              <a:gd name="connsiteY109" fmla="*/ 375748 h 2915645"/>
              <a:gd name="connsiteX110" fmla="*/ 416333 w 668361"/>
              <a:gd name="connsiteY110" fmla="*/ 383603 h 2915645"/>
              <a:gd name="connsiteX111" fmla="*/ 375092 w 668361"/>
              <a:gd name="connsiteY111" fmla="*/ 430735 h 2915645"/>
              <a:gd name="connsiteX112" fmla="*/ 352181 w 668361"/>
              <a:gd name="connsiteY112" fmla="*/ 456265 h 2915645"/>
              <a:gd name="connsiteX113" fmla="*/ 345635 w 668361"/>
              <a:gd name="connsiteY113" fmla="*/ 464120 h 2915645"/>
              <a:gd name="connsiteX114" fmla="*/ 339089 w 668361"/>
              <a:gd name="connsiteY114" fmla="*/ 471976 h 2915645"/>
              <a:gd name="connsiteX115" fmla="*/ 235660 w 668361"/>
              <a:gd name="connsiteY115" fmla="*/ 600279 h 2915645"/>
              <a:gd name="connsiteX116" fmla="*/ 487031 w 668361"/>
              <a:gd name="connsiteY116" fmla="*/ 600279 h 2915645"/>
              <a:gd name="connsiteX117" fmla="*/ 368546 w 668361"/>
              <a:gd name="connsiteY117" fmla="*/ 470666 h 2915645"/>
              <a:gd name="connsiteX118" fmla="*/ 393422 w 668361"/>
              <a:gd name="connsiteY118" fmla="*/ 442518 h 2915645"/>
              <a:gd name="connsiteX119" fmla="*/ 432698 w 668361"/>
              <a:gd name="connsiteY119" fmla="*/ 397350 h 2915645"/>
              <a:gd name="connsiteX120" fmla="*/ 474179 w 668361"/>
              <a:gd name="connsiteY120" fmla="*/ 439515 h 2915645"/>
              <a:gd name="connsiteX121" fmla="*/ 632201 w 668361"/>
              <a:gd name="connsiteY121" fmla="*/ 653679 h 2915645"/>
              <a:gd name="connsiteX122" fmla="*/ 638441 w 668361"/>
              <a:gd name="connsiteY122" fmla="*/ 665506 h 2915645"/>
              <a:gd name="connsiteX123" fmla="*/ 656576 w 668361"/>
              <a:gd name="connsiteY123" fmla="*/ 764588 h 2915645"/>
              <a:gd name="connsiteX124" fmla="*/ 455610 w 668361"/>
              <a:gd name="connsiteY124" fmla="*/ 1114151 h 2915645"/>
              <a:gd name="connsiteX125" fmla="*/ 411096 w 668361"/>
              <a:gd name="connsiteY125" fmla="*/ 1078147 h 2915645"/>
              <a:gd name="connsiteX126" fmla="*/ 379020 w 668361"/>
              <a:gd name="connsiteY126" fmla="*/ 1052617 h 2915645"/>
              <a:gd name="connsiteX127" fmla="*/ 481794 w 668361"/>
              <a:gd name="connsiteY127" fmla="*/ 950498 h 2915645"/>
              <a:gd name="connsiteX128" fmla="*/ 240242 w 668361"/>
              <a:gd name="connsiteY128" fmla="*/ 950498 h 2915645"/>
              <a:gd name="connsiteX129" fmla="*/ 346944 w 668361"/>
              <a:gd name="connsiteY129" fmla="*/ 1052617 h 2915645"/>
              <a:gd name="connsiteX130" fmla="*/ 354800 w 668361"/>
              <a:gd name="connsiteY130" fmla="*/ 1059163 h 2915645"/>
              <a:gd name="connsiteX131" fmla="*/ 362655 w 668361"/>
              <a:gd name="connsiteY131" fmla="*/ 1065709 h 2915645"/>
              <a:gd name="connsiteX132" fmla="*/ 396040 w 668361"/>
              <a:gd name="connsiteY132" fmla="*/ 1092548 h 2915645"/>
              <a:gd name="connsiteX133" fmla="*/ 439244 w 668361"/>
              <a:gd name="connsiteY133" fmla="*/ 1127243 h 2915645"/>
              <a:gd name="connsiteX134" fmla="*/ 447100 w 668361"/>
              <a:gd name="connsiteY134" fmla="*/ 1133789 h 2915645"/>
              <a:gd name="connsiteX135" fmla="*/ 454955 w 668361"/>
              <a:gd name="connsiteY135" fmla="*/ 1140335 h 2915645"/>
              <a:gd name="connsiteX136" fmla="*/ 632355 w 668361"/>
              <a:gd name="connsiteY136" fmla="*/ 1368795 h 2915645"/>
              <a:gd name="connsiteX137" fmla="*/ 631700 w 668361"/>
              <a:gd name="connsiteY137" fmla="*/ 1368795 h 2915645"/>
              <a:gd name="connsiteX138" fmla="*/ 646102 w 668361"/>
              <a:gd name="connsiteY138" fmla="*/ 1463714 h 2915645"/>
              <a:gd name="connsiteX139" fmla="*/ 623191 w 668361"/>
              <a:gd name="connsiteY139" fmla="*/ 1578270 h 2915645"/>
              <a:gd name="connsiteX140" fmla="*/ 623845 w 668361"/>
              <a:gd name="connsiteY140" fmla="*/ 1578271 h 2915645"/>
              <a:gd name="connsiteX141" fmla="*/ 424189 w 668361"/>
              <a:gd name="connsiteY141" fmla="*/ 1820477 h 2915645"/>
              <a:gd name="connsiteX142" fmla="*/ 416333 w 668361"/>
              <a:gd name="connsiteY142" fmla="*/ 1827023 h 2915645"/>
              <a:gd name="connsiteX143" fmla="*/ 408478 w 668361"/>
              <a:gd name="connsiteY143" fmla="*/ 1833570 h 2915645"/>
              <a:gd name="connsiteX144" fmla="*/ 344326 w 668361"/>
              <a:gd name="connsiteY144" fmla="*/ 1885284 h 2915645"/>
              <a:gd name="connsiteX145" fmla="*/ 331888 w 668361"/>
              <a:gd name="connsiteY145" fmla="*/ 1895103 h 2915645"/>
              <a:gd name="connsiteX146" fmla="*/ 323378 w 668361"/>
              <a:gd name="connsiteY146" fmla="*/ 1901649 h 2915645"/>
              <a:gd name="connsiteX147" fmla="*/ 315523 w 668361"/>
              <a:gd name="connsiteY147" fmla="*/ 1908195 h 2915645"/>
              <a:gd name="connsiteX148" fmla="*/ 193110 w 668361"/>
              <a:gd name="connsiteY148" fmla="*/ 2016207 h 2915645"/>
              <a:gd name="connsiteX149" fmla="*/ 454301 w 668361"/>
              <a:gd name="connsiteY149" fmla="*/ 2016207 h 2915645"/>
              <a:gd name="connsiteX150" fmla="*/ 348908 w 668361"/>
              <a:gd name="connsiteY150" fmla="*/ 1909504 h 2915645"/>
              <a:gd name="connsiteX151" fmla="*/ 360691 w 668361"/>
              <a:gd name="connsiteY151" fmla="*/ 1900340 h 2915645"/>
              <a:gd name="connsiteX152" fmla="*/ 424843 w 668361"/>
              <a:gd name="connsiteY152" fmla="*/ 1847971 h 2915645"/>
              <a:gd name="connsiteX153" fmla="*/ 648066 w 668361"/>
              <a:gd name="connsiteY153" fmla="*/ 2196225 h 2915645"/>
              <a:gd name="connsiteX154" fmla="*/ 422879 w 668361"/>
              <a:gd name="connsiteY154" fmla="*/ 2544479 h 2915645"/>
              <a:gd name="connsiteX155" fmla="*/ 395386 w 668361"/>
              <a:gd name="connsiteY155" fmla="*/ 2521568 h 2915645"/>
              <a:gd name="connsiteX156" fmla="*/ 347598 w 668361"/>
              <a:gd name="connsiteY156" fmla="*/ 2482291 h 2915645"/>
              <a:gd name="connsiteX157" fmla="*/ 447755 w 668361"/>
              <a:gd name="connsiteY157" fmla="*/ 2386717 h 2915645"/>
              <a:gd name="connsiteX158" fmla="*/ 210785 w 668361"/>
              <a:gd name="connsiteY158" fmla="*/ 2386718 h 2915645"/>
              <a:gd name="connsiteX159" fmla="*/ 315523 w 668361"/>
              <a:gd name="connsiteY159" fmla="*/ 2482291 h 2915645"/>
              <a:gd name="connsiteX160" fmla="*/ 323378 w 668361"/>
              <a:gd name="connsiteY160" fmla="*/ 2488837 h 2915645"/>
              <a:gd name="connsiteX161" fmla="*/ 331234 w 668361"/>
              <a:gd name="connsiteY161" fmla="*/ 2495383 h 2915645"/>
              <a:gd name="connsiteX162" fmla="*/ 379675 w 668361"/>
              <a:gd name="connsiteY162" fmla="*/ 2535969 h 2915645"/>
              <a:gd name="connsiteX163" fmla="*/ 406514 w 668361"/>
              <a:gd name="connsiteY163" fmla="*/ 2558226 h 2915645"/>
              <a:gd name="connsiteX164" fmla="*/ 414369 w 668361"/>
              <a:gd name="connsiteY164" fmla="*/ 2564772 h 2915645"/>
              <a:gd name="connsiteX165" fmla="*/ 422224 w 668361"/>
              <a:gd name="connsiteY165" fmla="*/ 2571318 h 2915645"/>
              <a:gd name="connsiteX166" fmla="*/ 668359 w 668361"/>
              <a:gd name="connsiteY166" fmla="*/ 2914335 h 2915645"/>
              <a:gd name="connsiteX167" fmla="*/ 565585 w 668361"/>
              <a:gd name="connsiteY167" fmla="*/ 2914335 h 2915645"/>
              <a:gd name="connsiteX168" fmla="*/ 346289 w 668361"/>
              <a:gd name="connsiteY168" fmla="*/ 2633506 h 2915645"/>
              <a:gd name="connsiteX169" fmla="*/ 338434 w 668361"/>
              <a:gd name="connsiteY169" fmla="*/ 2626960 h 2915645"/>
              <a:gd name="connsiteX170" fmla="*/ 330579 w 668361"/>
              <a:gd name="connsiteY170" fmla="*/ 2620414 h 2915645"/>
              <a:gd name="connsiteX171" fmla="*/ 308977 w 668361"/>
              <a:gd name="connsiteY171" fmla="*/ 2602739 h 2915645"/>
              <a:gd name="connsiteX172" fmla="*/ 255298 w 668361"/>
              <a:gd name="connsiteY172" fmla="*/ 2558226 h 2915645"/>
              <a:gd name="connsiteX173" fmla="*/ 247443 w 668361"/>
              <a:gd name="connsiteY173" fmla="*/ 2551680 h 2915645"/>
              <a:gd name="connsiteX174" fmla="*/ 239588 w 668361"/>
              <a:gd name="connsiteY174" fmla="*/ 2545134 h 2915645"/>
              <a:gd name="connsiteX175" fmla="*/ 72171 w 668361"/>
              <a:gd name="connsiteY175" fmla="*/ 2377144 h 2915645"/>
              <a:gd name="connsiteX176" fmla="*/ 0 w 668361"/>
              <a:gd name="connsiteY176" fmla="*/ 2915645 h 2915645"/>
              <a:gd name="connsiteX177" fmla="*/ 240242 w 668361"/>
              <a:gd name="connsiteY177" fmla="*/ 2572628 h 2915645"/>
              <a:gd name="connsiteX178" fmla="*/ 295229 w 668361"/>
              <a:gd name="connsiteY178" fmla="*/ 2617796 h 2915645"/>
              <a:gd name="connsiteX179" fmla="*/ 315523 w 668361"/>
              <a:gd name="connsiteY179" fmla="*/ 2634816 h 2915645"/>
              <a:gd name="connsiteX180" fmla="*/ 102773 w 668361"/>
              <a:gd name="connsiteY180" fmla="*/ 2915645 h 2915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</a:cxnLst>
            <a:rect l="l" t="t" r="r" b="b"/>
            <a:pathLst>
              <a:path w="668361" h="2915645">
                <a:moveTo>
                  <a:pt x="140599" y="245336"/>
                </a:moveTo>
                <a:cubicBezTo>
                  <a:pt x="128509" y="230178"/>
                  <a:pt x="117666" y="214386"/>
                  <a:pt x="108665" y="197693"/>
                </a:cubicBezTo>
                <a:cubicBezTo>
                  <a:pt x="72007" y="129613"/>
                  <a:pt x="58261" y="62843"/>
                  <a:pt x="58915" y="0"/>
                </a:cubicBezTo>
                <a:lnTo>
                  <a:pt x="149881" y="0"/>
                </a:lnTo>
                <a:lnTo>
                  <a:pt x="173094" y="31461"/>
                </a:lnTo>
                <a:lnTo>
                  <a:pt x="173472" y="74380"/>
                </a:lnTo>
                <a:cubicBezTo>
                  <a:pt x="176745" y="99010"/>
                  <a:pt x="183291" y="123394"/>
                  <a:pt x="193765" y="147287"/>
                </a:cubicBezTo>
                <a:cubicBezTo>
                  <a:pt x="219295" y="205548"/>
                  <a:pt x="280174" y="249407"/>
                  <a:pt x="330579" y="298503"/>
                </a:cubicBezTo>
                <a:cubicBezTo>
                  <a:pt x="312904" y="318796"/>
                  <a:pt x="295230" y="339089"/>
                  <a:pt x="277555" y="359382"/>
                </a:cubicBezTo>
                <a:cubicBezTo>
                  <a:pt x="274282" y="363309"/>
                  <a:pt x="270355" y="367892"/>
                  <a:pt x="267082" y="371820"/>
                </a:cubicBezTo>
                <a:cubicBezTo>
                  <a:pt x="224368" y="330579"/>
                  <a:pt x="176868" y="290812"/>
                  <a:pt x="140599" y="245336"/>
                </a:cubicBezTo>
                <a:close/>
                <a:moveTo>
                  <a:pt x="166926" y="750840"/>
                </a:moveTo>
                <a:lnTo>
                  <a:pt x="553147" y="750840"/>
                </a:lnTo>
                <a:cubicBezTo>
                  <a:pt x="553147" y="746258"/>
                  <a:pt x="552493" y="742331"/>
                  <a:pt x="551838" y="737748"/>
                </a:cubicBezTo>
                <a:cubicBezTo>
                  <a:pt x="548565" y="716146"/>
                  <a:pt x="541364" y="693889"/>
                  <a:pt x="531545" y="672287"/>
                </a:cubicBezTo>
                <a:cubicBezTo>
                  <a:pt x="527617" y="662468"/>
                  <a:pt x="522381" y="653303"/>
                  <a:pt x="517144" y="644139"/>
                </a:cubicBezTo>
                <a:lnTo>
                  <a:pt x="206202" y="644139"/>
                </a:lnTo>
                <a:cubicBezTo>
                  <a:pt x="200965" y="653958"/>
                  <a:pt x="195729" y="663122"/>
                  <a:pt x="191146" y="672287"/>
                </a:cubicBezTo>
                <a:cubicBezTo>
                  <a:pt x="180018" y="694544"/>
                  <a:pt x="172162" y="716801"/>
                  <a:pt x="168890" y="737748"/>
                </a:cubicBezTo>
                <a:cubicBezTo>
                  <a:pt x="168235" y="742331"/>
                  <a:pt x="167581" y="746913"/>
                  <a:pt x="166926" y="750840"/>
                </a:cubicBezTo>
                <a:close/>
                <a:moveTo>
                  <a:pt x="205548" y="902056"/>
                </a:moveTo>
                <a:cubicBezTo>
                  <a:pt x="206202" y="902711"/>
                  <a:pt x="206202" y="902711"/>
                  <a:pt x="206857" y="903365"/>
                </a:cubicBezTo>
                <a:lnTo>
                  <a:pt x="513216" y="903365"/>
                </a:lnTo>
                <a:cubicBezTo>
                  <a:pt x="513216" y="902710"/>
                  <a:pt x="513870" y="902710"/>
                  <a:pt x="513870" y="902056"/>
                </a:cubicBezTo>
                <a:cubicBezTo>
                  <a:pt x="522381" y="887655"/>
                  <a:pt x="530236" y="871944"/>
                  <a:pt x="536127" y="856233"/>
                </a:cubicBezTo>
                <a:cubicBezTo>
                  <a:pt x="543328" y="837904"/>
                  <a:pt x="548565" y="817611"/>
                  <a:pt x="551184" y="797318"/>
                </a:cubicBezTo>
                <a:lnTo>
                  <a:pt x="168890" y="797318"/>
                </a:lnTo>
                <a:cubicBezTo>
                  <a:pt x="171508" y="817611"/>
                  <a:pt x="176090" y="837249"/>
                  <a:pt x="183291" y="856233"/>
                </a:cubicBezTo>
                <a:cubicBezTo>
                  <a:pt x="189182" y="871944"/>
                  <a:pt x="197038" y="887655"/>
                  <a:pt x="205548" y="902056"/>
                </a:cubicBezTo>
                <a:close/>
                <a:moveTo>
                  <a:pt x="154488" y="1451276"/>
                </a:moveTo>
                <a:lnTo>
                  <a:pt x="373783" y="1451276"/>
                </a:lnTo>
                <a:lnTo>
                  <a:pt x="374438" y="1451276"/>
                </a:lnTo>
                <a:lnTo>
                  <a:pt x="543982" y="1451276"/>
                </a:lnTo>
                <a:cubicBezTo>
                  <a:pt x="543328" y="1446039"/>
                  <a:pt x="543328" y="1441457"/>
                  <a:pt x="542673" y="1436874"/>
                </a:cubicBezTo>
                <a:cubicBezTo>
                  <a:pt x="540055" y="1413963"/>
                  <a:pt x="534163" y="1391706"/>
                  <a:pt x="524999" y="1371413"/>
                </a:cubicBezTo>
                <a:cubicBezTo>
                  <a:pt x="524999" y="1370104"/>
                  <a:pt x="524344" y="1369450"/>
                  <a:pt x="523690" y="1368140"/>
                </a:cubicBezTo>
                <a:cubicBezTo>
                  <a:pt x="520416" y="1360285"/>
                  <a:pt x="516489" y="1352430"/>
                  <a:pt x="511907" y="1344574"/>
                </a:cubicBezTo>
                <a:lnTo>
                  <a:pt x="187219" y="1344574"/>
                </a:lnTo>
                <a:cubicBezTo>
                  <a:pt x="181327" y="1353739"/>
                  <a:pt x="175436" y="1362248"/>
                  <a:pt x="170853" y="1371413"/>
                </a:cubicBezTo>
                <a:cubicBezTo>
                  <a:pt x="160379" y="1392361"/>
                  <a:pt x="153833" y="1413963"/>
                  <a:pt x="153833" y="1436874"/>
                </a:cubicBezTo>
                <a:cubicBezTo>
                  <a:pt x="153833" y="1441457"/>
                  <a:pt x="153833" y="1446694"/>
                  <a:pt x="154488" y="1451276"/>
                </a:cubicBezTo>
                <a:close/>
                <a:moveTo>
                  <a:pt x="204893" y="1604455"/>
                </a:moveTo>
                <a:lnTo>
                  <a:pt x="498160" y="1604455"/>
                </a:lnTo>
                <a:cubicBezTo>
                  <a:pt x="500124" y="1601837"/>
                  <a:pt x="502087" y="1598564"/>
                  <a:pt x="504051" y="1595291"/>
                </a:cubicBezTo>
                <a:cubicBezTo>
                  <a:pt x="507324" y="1589399"/>
                  <a:pt x="510598" y="1584162"/>
                  <a:pt x="513870" y="1578271"/>
                </a:cubicBezTo>
                <a:lnTo>
                  <a:pt x="513216" y="1578271"/>
                </a:lnTo>
                <a:cubicBezTo>
                  <a:pt x="518453" y="1568452"/>
                  <a:pt x="523035" y="1558632"/>
                  <a:pt x="526962" y="1548813"/>
                </a:cubicBezTo>
                <a:cubicBezTo>
                  <a:pt x="533508" y="1532448"/>
                  <a:pt x="538746" y="1515428"/>
                  <a:pt x="541364" y="1497754"/>
                </a:cubicBezTo>
                <a:lnTo>
                  <a:pt x="374438" y="1497753"/>
                </a:lnTo>
                <a:lnTo>
                  <a:pt x="373783" y="1497753"/>
                </a:lnTo>
                <a:lnTo>
                  <a:pt x="160379" y="1497754"/>
                </a:lnTo>
                <a:cubicBezTo>
                  <a:pt x="164307" y="1514774"/>
                  <a:pt x="170199" y="1531793"/>
                  <a:pt x="176745" y="1548814"/>
                </a:cubicBezTo>
                <a:cubicBezTo>
                  <a:pt x="182636" y="1564524"/>
                  <a:pt x="190492" y="1579580"/>
                  <a:pt x="199002" y="1594636"/>
                </a:cubicBezTo>
                <a:cubicBezTo>
                  <a:pt x="200965" y="1597255"/>
                  <a:pt x="202930" y="1600527"/>
                  <a:pt x="204893" y="1603801"/>
                </a:cubicBezTo>
                <a:close/>
                <a:moveTo>
                  <a:pt x="103428" y="2176587"/>
                </a:moveTo>
                <a:lnTo>
                  <a:pt x="543328" y="2176587"/>
                </a:lnTo>
                <a:cubicBezTo>
                  <a:pt x="542673" y="2173968"/>
                  <a:pt x="542673" y="2171350"/>
                  <a:pt x="542019" y="2168731"/>
                </a:cubicBezTo>
                <a:cubicBezTo>
                  <a:pt x="537436" y="2147129"/>
                  <a:pt x="528927" y="2124872"/>
                  <a:pt x="517144" y="2103270"/>
                </a:cubicBezTo>
                <a:cubicBezTo>
                  <a:pt x="509943" y="2090178"/>
                  <a:pt x="501433" y="2077740"/>
                  <a:pt x="492268" y="2064648"/>
                </a:cubicBezTo>
                <a:lnTo>
                  <a:pt x="151215" y="2064648"/>
                </a:lnTo>
                <a:cubicBezTo>
                  <a:pt x="142050" y="2077085"/>
                  <a:pt x="133541" y="2090178"/>
                  <a:pt x="126340" y="2103270"/>
                </a:cubicBezTo>
                <a:cubicBezTo>
                  <a:pt x="114556" y="2124218"/>
                  <a:pt x="107356" y="2146474"/>
                  <a:pt x="104083" y="2168731"/>
                </a:cubicBezTo>
                <a:cubicBezTo>
                  <a:pt x="103429" y="2171350"/>
                  <a:pt x="103428" y="2173968"/>
                  <a:pt x="103428" y="2176587"/>
                </a:cubicBezTo>
                <a:close/>
                <a:moveTo>
                  <a:pt x="157761" y="2325838"/>
                </a:moveTo>
                <a:cubicBezTo>
                  <a:pt x="160379" y="2329766"/>
                  <a:pt x="163653" y="2333693"/>
                  <a:pt x="167581" y="2337621"/>
                </a:cubicBezTo>
                <a:lnTo>
                  <a:pt x="488341" y="2337621"/>
                </a:lnTo>
                <a:cubicBezTo>
                  <a:pt x="490959" y="2333693"/>
                  <a:pt x="494232" y="2329766"/>
                  <a:pt x="496850" y="2325838"/>
                </a:cubicBezTo>
                <a:cubicBezTo>
                  <a:pt x="507979" y="2310782"/>
                  <a:pt x="517144" y="2295726"/>
                  <a:pt x="524344" y="2280015"/>
                </a:cubicBezTo>
                <a:cubicBezTo>
                  <a:pt x="532854" y="2261686"/>
                  <a:pt x="539400" y="2243357"/>
                  <a:pt x="542673" y="2225028"/>
                </a:cubicBezTo>
                <a:lnTo>
                  <a:pt x="107356" y="2225028"/>
                </a:lnTo>
                <a:cubicBezTo>
                  <a:pt x="111284" y="2243357"/>
                  <a:pt x="118484" y="2261686"/>
                  <a:pt x="128304" y="2280015"/>
                </a:cubicBezTo>
                <a:cubicBezTo>
                  <a:pt x="136159" y="2295072"/>
                  <a:pt x="146633" y="2310782"/>
                  <a:pt x="157761" y="2325838"/>
                </a:cubicBezTo>
                <a:close/>
                <a:moveTo>
                  <a:pt x="72171" y="2377144"/>
                </a:moveTo>
                <a:cubicBezTo>
                  <a:pt x="28148" y="2318474"/>
                  <a:pt x="0" y="2256450"/>
                  <a:pt x="0" y="2189025"/>
                </a:cubicBezTo>
                <a:cubicBezTo>
                  <a:pt x="0" y="2048938"/>
                  <a:pt x="120448" y="1941581"/>
                  <a:pt x="247443" y="1838152"/>
                </a:cubicBezTo>
                <a:cubicBezTo>
                  <a:pt x="250062" y="1836188"/>
                  <a:pt x="252680" y="1833570"/>
                  <a:pt x="255299" y="1831606"/>
                </a:cubicBezTo>
                <a:cubicBezTo>
                  <a:pt x="257917" y="1829642"/>
                  <a:pt x="260536" y="1827023"/>
                  <a:pt x="263154" y="1825060"/>
                </a:cubicBezTo>
                <a:cubicBezTo>
                  <a:pt x="267736" y="1821132"/>
                  <a:pt x="272319" y="1817859"/>
                  <a:pt x="276901" y="1813931"/>
                </a:cubicBezTo>
                <a:cubicBezTo>
                  <a:pt x="297848" y="1797566"/>
                  <a:pt x="319451" y="1780546"/>
                  <a:pt x="339743" y="1763526"/>
                </a:cubicBezTo>
                <a:cubicBezTo>
                  <a:pt x="342362" y="1761562"/>
                  <a:pt x="344980" y="1758944"/>
                  <a:pt x="347599" y="1756980"/>
                </a:cubicBezTo>
                <a:cubicBezTo>
                  <a:pt x="350217" y="1755016"/>
                  <a:pt x="352836" y="1752398"/>
                  <a:pt x="355454" y="1750434"/>
                </a:cubicBezTo>
                <a:cubicBezTo>
                  <a:pt x="394731" y="1717048"/>
                  <a:pt x="432044" y="1683009"/>
                  <a:pt x="462811" y="1647659"/>
                </a:cubicBezTo>
                <a:lnTo>
                  <a:pt x="236314" y="1647660"/>
                </a:lnTo>
                <a:cubicBezTo>
                  <a:pt x="261845" y="1682355"/>
                  <a:pt x="292611" y="1716394"/>
                  <a:pt x="324688" y="1749125"/>
                </a:cubicBezTo>
                <a:cubicBezTo>
                  <a:pt x="303740" y="1766145"/>
                  <a:pt x="282792" y="1782510"/>
                  <a:pt x="261845" y="1799530"/>
                </a:cubicBezTo>
                <a:cubicBezTo>
                  <a:pt x="257262" y="1803457"/>
                  <a:pt x="252680" y="1806731"/>
                  <a:pt x="248097" y="1810659"/>
                </a:cubicBezTo>
                <a:cubicBezTo>
                  <a:pt x="144014" y="1704611"/>
                  <a:pt x="51059" y="1584163"/>
                  <a:pt x="51060" y="1434911"/>
                </a:cubicBezTo>
                <a:cubicBezTo>
                  <a:pt x="51059" y="1311844"/>
                  <a:pt x="153179" y="1225435"/>
                  <a:pt x="267736" y="1136407"/>
                </a:cubicBezTo>
                <a:cubicBezTo>
                  <a:pt x="282792" y="1148845"/>
                  <a:pt x="297848" y="1161283"/>
                  <a:pt x="312904" y="1173066"/>
                </a:cubicBezTo>
                <a:cubicBezTo>
                  <a:pt x="324032" y="1181576"/>
                  <a:pt x="334506" y="1190086"/>
                  <a:pt x="344980" y="1198595"/>
                </a:cubicBezTo>
                <a:cubicBezTo>
                  <a:pt x="301122" y="1232635"/>
                  <a:pt x="260535" y="1264712"/>
                  <a:pt x="227805" y="1296787"/>
                </a:cubicBezTo>
                <a:lnTo>
                  <a:pt x="481139" y="1296787"/>
                </a:lnTo>
                <a:cubicBezTo>
                  <a:pt x="452992" y="1263402"/>
                  <a:pt x="417642" y="1231326"/>
                  <a:pt x="379020" y="1199250"/>
                </a:cubicBezTo>
                <a:cubicBezTo>
                  <a:pt x="376402" y="1197286"/>
                  <a:pt x="373783" y="1194668"/>
                  <a:pt x="371165" y="1192704"/>
                </a:cubicBezTo>
                <a:cubicBezTo>
                  <a:pt x="367892" y="1190740"/>
                  <a:pt x="365273" y="1188122"/>
                  <a:pt x="362655" y="1186158"/>
                </a:cubicBezTo>
                <a:cubicBezTo>
                  <a:pt x="351526" y="1176993"/>
                  <a:pt x="340398" y="1167829"/>
                  <a:pt x="328615" y="1158664"/>
                </a:cubicBezTo>
                <a:cubicBezTo>
                  <a:pt x="314214" y="1147536"/>
                  <a:pt x="299812" y="1135753"/>
                  <a:pt x="285411" y="1123970"/>
                </a:cubicBezTo>
                <a:cubicBezTo>
                  <a:pt x="282792" y="1122006"/>
                  <a:pt x="280174" y="1119388"/>
                  <a:pt x="277555" y="1117423"/>
                </a:cubicBezTo>
                <a:cubicBezTo>
                  <a:pt x="274937" y="1115460"/>
                  <a:pt x="272319" y="1112841"/>
                  <a:pt x="269700" y="1110877"/>
                </a:cubicBezTo>
                <a:cubicBezTo>
                  <a:pt x="164962" y="1023159"/>
                  <a:pt x="65461" y="919076"/>
                  <a:pt x="65461" y="761969"/>
                </a:cubicBezTo>
                <a:cubicBezTo>
                  <a:pt x="65461" y="643484"/>
                  <a:pt x="161689" y="525654"/>
                  <a:pt x="269700" y="401277"/>
                </a:cubicBezTo>
                <a:cubicBezTo>
                  <a:pt x="271664" y="398659"/>
                  <a:pt x="273628" y="396040"/>
                  <a:pt x="276246" y="393422"/>
                </a:cubicBezTo>
                <a:cubicBezTo>
                  <a:pt x="278210" y="390804"/>
                  <a:pt x="280174" y="388185"/>
                  <a:pt x="282792" y="385566"/>
                </a:cubicBezTo>
                <a:cubicBezTo>
                  <a:pt x="287374" y="380984"/>
                  <a:pt x="291302" y="376402"/>
                  <a:pt x="295885" y="371165"/>
                </a:cubicBezTo>
                <a:cubicBezTo>
                  <a:pt x="312904" y="352182"/>
                  <a:pt x="329925" y="332543"/>
                  <a:pt x="346944" y="312905"/>
                </a:cubicBezTo>
                <a:cubicBezTo>
                  <a:pt x="348908" y="310287"/>
                  <a:pt x="351526" y="307668"/>
                  <a:pt x="353491" y="305050"/>
                </a:cubicBezTo>
                <a:cubicBezTo>
                  <a:pt x="355454" y="302431"/>
                  <a:pt x="358072" y="299813"/>
                  <a:pt x="360037" y="297194"/>
                </a:cubicBezTo>
                <a:lnTo>
                  <a:pt x="364846" y="291338"/>
                </a:lnTo>
                <a:lnTo>
                  <a:pt x="425133" y="373044"/>
                </a:lnTo>
                <a:lnTo>
                  <a:pt x="422879" y="375748"/>
                </a:lnTo>
                <a:cubicBezTo>
                  <a:pt x="420915" y="378366"/>
                  <a:pt x="418297" y="380984"/>
                  <a:pt x="416333" y="383603"/>
                </a:cubicBezTo>
                <a:cubicBezTo>
                  <a:pt x="402586" y="399314"/>
                  <a:pt x="388839" y="415025"/>
                  <a:pt x="375092" y="430735"/>
                </a:cubicBezTo>
                <a:cubicBezTo>
                  <a:pt x="367237" y="439245"/>
                  <a:pt x="359382" y="447755"/>
                  <a:pt x="352181" y="456265"/>
                </a:cubicBezTo>
                <a:cubicBezTo>
                  <a:pt x="350217" y="458883"/>
                  <a:pt x="347598" y="461502"/>
                  <a:pt x="345635" y="464120"/>
                </a:cubicBezTo>
                <a:cubicBezTo>
                  <a:pt x="343671" y="466739"/>
                  <a:pt x="341053" y="469357"/>
                  <a:pt x="339089" y="471976"/>
                </a:cubicBezTo>
                <a:cubicBezTo>
                  <a:pt x="300466" y="515835"/>
                  <a:pt x="265117" y="559039"/>
                  <a:pt x="235660" y="600279"/>
                </a:cubicBezTo>
                <a:lnTo>
                  <a:pt x="487031" y="600279"/>
                </a:lnTo>
                <a:cubicBezTo>
                  <a:pt x="454301" y="557075"/>
                  <a:pt x="413060" y="514526"/>
                  <a:pt x="368546" y="470666"/>
                </a:cubicBezTo>
                <a:cubicBezTo>
                  <a:pt x="377057" y="461502"/>
                  <a:pt x="384912" y="451683"/>
                  <a:pt x="393422" y="442518"/>
                </a:cubicBezTo>
                <a:cubicBezTo>
                  <a:pt x="406514" y="427462"/>
                  <a:pt x="419606" y="412406"/>
                  <a:pt x="432698" y="397350"/>
                </a:cubicBezTo>
                <a:lnTo>
                  <a:pt x="474179" y="439515"/>
                </a:lnTo>
                <a:lnTo>
                  <a:pt x="632201" y="653679"/>
                </a:lnTo>
                <a:lnTo>
                  <a:pt x="638441" y="665506"/>
                </a:lnTo>
                <a:cubicBezTo>
                  <a:pt x="650071" y="697326"/>
                  <a:pt x="656576" y="730221"/>
                  <a:pt x="656576" y="764588"/>
                </a:cubicBezTo>
                <a:cubicBezTo>
                  <a:pt x="656576" y="915803"/>
                  <a:pt x="562967" y="1023159"/>
                  <a:pt x="455610" y="1114151"/>
                </a:cubicBezTo>
                <a:cubicBezTo>
                  <a:pt x="440554" y="1101713"/>
                  <a:pt x="426152" y="1089930"/>
                  <a:pt x="411096" y="1078147"/>
                </a:cubicBezTo>
                <a:cubicBezTo>
                  <a:pt x="400623" y="1069637"/>
                  <a:pt x="389494" y="1061127"/>
                  <a:pt x="379020" y="1052617"/>
                </a:cubicBezTo>
                <a:cubicBezTo>
                  <a:pt x="416987" y="1020541"/>
                  <a:pt x="452991" y="986501"/>
                  <a:pt x="481794" y="950498"/>
                </a:cubicBezTo>
                <a:lnTo>
                  <a:pt x="240242" y="950498"/>
                </a:lnTo>
                <a:cubicBezTo>
                  <a:pt x="270354" y="986501"/>
                  <a:pt x="307668" y="1019886"/>
                  <a:pt x="346944" y="1052617"/>
                </a:cubicBezTo>
                <a:cubicBezTo>
                  <a:pt x="349563" y="1054580"/>
                  <a:pt x="352181" y="1057199"/>
                  <a:pt x="354800" y="1059163"/>
                </a:cubicBezTo>
                <a:cubicBezTo>
                  <a:pt x="357418" y="1061127"/>
                  <a:pt x="360037" y="1063745"/>
                  <a:pt x="362655" y="1065709"/>
                </a:cubicBezTo>
                <a:cubicBezTo>
                  <a:pt x="373783" y="1074219"/>
                  <a:pt x="384912" y="1083383"/>
                  <a:pt x="396040" y="1092548"/>
                </a:cubicBezTo>
                <a:cubicBezTo>
                  <a:pt x="410441" y="1104331"/>
                  <a:pt x="424843" y="1115460"/>
                  <a:pt x="439244" y="1127243"/>
                </a:cubicBezTo>
                <a:cubicBezTo>
                  <a:pt x="441863" y="1129207"/>
                  <a:pt x="444481" y="1131825"/>
                  <a:pt x="447100" y="1133789"/>
                </a:cubicBezTo>
                <a:cubicBezTo>
                  <a:pt x="449718" y="1135753"/>
                  <a:pt x="452337" y="1138371"/>
                  <a:pt x="454955" y="1140335"/>
                </a:cubicBezTo>
                <a:cubicBezTo>
                  <a:pt x="532200" y="1205141"/>
                  <a:pt x="602898" y="1275839"/>
                  <a:pt x="632355" y="1368795"/>
                </a:cubicBezTo>
                <a:lnTo>
                  <a:pt x="631700" y="1368795"/>
                </a:lnTo>
                <a:cubicBezTo>
                  <a:pt x="640865" y="1398253"/>
                  <a:pt x="646102" y="1429674"/>
                  <a:pt x="646102" y="1463714"/>
                </a:cubicBezTo>
                <a:cubicBezTo>
                  <a:pt x="646102" y="1504300"/>
                  <a:pt x="637592" y="1542267"/>
                  <a:pt x="623191" y="1578270"/>
                </a:cubicBezTo>
                <a:lnTo>
                  <a:pt x="623845" y="1578271"/>
                </a:lnTo>
                <a:cubicBezTo>
                  <a:pt x="586532" y="1671226"/>
                  <a:pt x="507979" y="1749779"/>
                  <a:pt x="424189" y="1820477"/>
                </a:cubicBezTo>
                <a:cubicBezTo>
                  <a:pt x="421570" y="1822441"/>
                  <a:pt x="418952" y="1825060"/>
                  <a:pt x="416333" y="1827023"/>
                </a:cubicBezTo>
                <a:cubicBezTo>
                  <a:pt x="413715" y="1828988"/>
                  <a:pt x="411097" y="1831606"/>
                  <a:pt x="408478" y="1833570"/>
                </a:cubicBezTo>
                <a:cubicBezTo>
                  <a:pt x="386875" y="1851245"/>
                  <a:pt x="365273" y="1868264"/>
                  <a:pt x="344326" y="1885284"/>
                </a:cubicBezTo>
                <a:cubicBezTo>
                  <a:pt x="339743" y="1888557"/>
                  <a:pt x="335816" y="1891830"/>
                  <a:pt x="331888" y="1895103"/>
                </a:cubicBezTo>
                <a:cubicBezTo>
                  <a:pt x="328615" y="1897067"/>
                  <a:pt x="325997" y="1899686"/>
                  <a:pt x="323378" y="1901649"/>
                </a:cubicBezTo>
                <a:cubicBezTo>
                  <a:pt x="320760" y="1903613"/>
                  <a:pt x="318141" y="1906232"/>
                  <a:pt x="315523" y="1908195"/>
                </a:cubicBezTo>
                <a:cubicBezTo>
                  <a:pt x="271009" y="1944854"/>
                  <a:pt x="228459" y="1980203"/>
                  <a:pt x="193110" y="2016207"/>
                </a:cubicBezTo>
                <a:lnTo>
                  <a:pt x="454301" y="2016207"/>
                </a:lnTo>
                <a:cubicBezTo>
                  <a:pt x="423534" y="1980858"/>
                  <a:pt x="386875" y="1945509"/>
                  <a:pt x="348908" y="1909504"/>
                </a:cubicBezTo>
                <a:cubicBezTo>
                  <a:pt x="352836" y="1906886"/>
                  <a:pt x="356763" y="1903613"/>
                  <a:pt x="360691" y="1900340"/>
                </a:cubicBezTo>
                <a:cubicBezTo>
                  <a:pt x="381638" y="1883320"/>
                  <a:pt x="403241" y="1865646"/>
                  <a:pt x="424843" y="1847971"/>
                </a:cubicBezTo>
                <a:cubicBezTo>
                  <a:pt x="541364" y="1959255"/>
                  <a:pt x="648066" y="2065302"/>
                  <a:pt x="648066" y="2196225"/>
                </a:cubicBezTo>
                <a:cubicBezTo>
                  <a:pt x="648066" y="2328456"/>
                  <a:pt x="542673" y="2439741"/>
                  <a:pt x="422879" y="2544479"/>
                </a:cubicBezTo>
                <a:cubicBezTo>
                  <a:pt x="413715" y="2536623"/>
                  <a:pt x="404550" y="2529423"/>
                  <a:pt x="395386" y="2521568"/>
                </a:cubicBezTo>
                <a:cubicBezTo>
                  <a:pt x="379675" y="2508475"/>
                  <a:pt x="363309" y="2495383"/>
                  <a:pt x="347598" y="2482291"/>
                </a:cubicBezTo>
                <a:cubicBezTo>
                  <a:pt x="383603" y="2450870"/>
                  <a:pt x="417642" y="2418793"/>
                  <a:pt x="447755" y="2386717"/>
                </a:cubicBezTo>
                <a:lnTo>
                  <a:pt x="210785" y="2386718"/>
                </a:lnTo>
                <a:cubicBezTo>
                  <a:pt x="242206" y="2418793"/>
                  <a:pt x="278210" y="2450870"/>
                  <a:pt x="315523" y="2482291"/>
                </a:cubicBezTo>
                <a:cubicBezTo>
                  <a:pt x="318141" y="2484254"/>
                  <a:pt x="320760" y="2486873"/>
                  <a:pt x="323378" y="2488837"/>
                </a:cubicBezTo>
                <a:cubicBezTo>
                  <a:pt x="325997" y="2490800"/>
                  <a:pt x="328615" y="2493419"/>
                  <a:pt x="331234" y="2495383"/>
                </a:cubicBezTo>
                <a:cubicBezTo>
                  <a:pt x="346944" y="2509129"/>
                  <a:pt x="363309" y="2522877"/>
                  <a:pt x="379675" y="2535969"/>
                </a:cubicBezTo>
                <a:cubicBezTo>
                  <a:pt x="388840" y="2543170"/>
                  <a:pt x="397349" y="2551025"/>
                  <a:pt x="406514" y="2558226"/>
                </a:cubicBezTo>
                <a:cubicBezTo>
                  <a:pt x="409132" y="2560190"/>
                  <a:pt x="411751" y="2562808"/>
                  <a:pt x="414369" y="2564772"/>
                </a:cubicBezTo>
                <a:cubicBezTo>
                  <a:pt x="416988" y="2566736"/>
                  <a:pt x="419606" y="2569354"/>
                  <a:pt x="422224" y="2571318"/>
                </a:cubicBezTo>
                <a:cubicBezTo>
                  <a:pt x="549874" y="2678020"/>
                  <a:pt x="669014" y="2788649"/>
                  <a:pt x="668359" y="2914335"/>
                </a:cubicBezTo>
                <a:lnTo>
                  <a:pt x="565585" y="2914335"/>
                </a:lnTo>
                <a:cubicBezTo>
                  <a:pt x="565585" y="2823998"/>
                  <a:pt x="459538" y="2727770"/>
                  <a:pt x="346289" y="2633506"/>
                </a:cubicBezTo>
                <a:cubicBezTo>
                  <a:pt x="343671" y="2631543"/>
                  <a:pt x="341052" y="2628924"/>
                  <a:pt x="338434" y="2626960"/>
                </a:cubicBezTo>
                <a:cubicBezTo>
                  <a:pt x="335815" y="2624996"/>
                  <a:pt x="333197" y="2622378"/>
                  <a:pt x="330579" y="2620414"/>
                </a:cubicBezTo>
                <a:cubicBezTo>
                  <a:pt x="323378" y="2614522"/>
                  <a:pt x="316177" y="2608631"/>
                  <a:pt x="308977" y="2602739"/>
                </a:cubicBezTo>
                <a:cubicBezTo>
                  <a:pt x="291302" y="2588338"/>
                  <a:pt x="272973" y="2573282"/>
                  <a:pt x="255298" y="2558226"/>
                </a:cubicBezTo>
                <a:cubicBezTo>
                  <a:pt x="252680" y="2556262"/>
                  <a:pt x="250062" y="2553643"/>
                  <a:pt x="247443" y="2551680"/>
                </a:cubicBezTo>
                <a:cubicBezTo>
                  <a:pt x="244825" y="2549716"/>
                  <a:pt x="242206" y="2547097"/>
                  <a:pt x="239588" y="2545134"/>
                </a:cubicBezTo>
                <a:cubicBezTo>
                  <a:pt x="176091" y="2491128"/>
                  <a:pt x="116194" y="2435813"/>
                  <a:pt x="72171" y="2377144"/>
                </a:cubicBezTo>
                <a:close/>
                <a:moveTo>
                  <a:pt x="0" y="2915645"/>
                </a:moveTo>
                <a:cubicBezTo>
                  <a:pt x="0" y="2787995"/>
                  <a:pt x="116521" y="2678020"/>
                  <a:pt x="240242" y="2572628"/>
                </a:cubicBezTo>
                <a:cubicBezTo>
                  <a:pt x="257917" y="2587683"/>
                  <a:pt x="276246" y="2602740"/>
                  <a:pt x="295229" y="2617796"/>
                </a:cubicBezTo>
                <a:cubicBezTo>
                  <a:pt x="301776" y="2623687"/>
                  <a:pt x="308977" y="2628925"/>
                  <a:pt x="315523" y="2634816"/>
                </a:cubicBezTo>
                <a:cubicBezTo>
                  <a:pt x="202275" y="2731698"/>
                  <a:pt x="102773" y="2823999"/>
                  <a:pt x="102773" y="2915645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sz="900"/>
          </a:p>
        </p:txBody>
      </p:sp>
      <p:sp>
        <p:nvSpPr>
          <p:cNvPr id="106" name="Google Shape;116;p16"/>
          <p:cNvSpPr txBox="1">
            <a:spLocks noGrp="1"/>
          </p:cNvSpPr>
          <p:nvPr>
            <p:ph type="title"/>
          </p:nvPr>
        </p:nvSpPr>
        <p:spPr>
          <a:xfrm>
            <a:off x="0" y="446"/>
            <a:ext cx="12192000" cy="631718"/>
          </a:xfrm>
          <a:prstGeom prst="rect">
            <a:avLst/>
          </a:prstGeom>
          <a:solidFill>
            <a:srgbClr val="8B52F2"/>
          </a:solidFill>
        </p:spPr>
        <p:txBody>
          <a:bodyPr spcFirstLastPara="1" vert="horz" wrap="square" lIns="121884" tIns="121884" rIns="121884" bIns="121884" rtlCol="0" anchor="ctr" anchorCtr="0">
            <a:noAutofit/>
          </a:bodyPr>
          <a:lstStyle/>
          <a:p>
            <a:r>
              <a:rPr lang="en-GB" sz="2999" dirty="0">
                <a:solidFill>
                  <a:schemeClr val="bg1"/>
                </a:solidFill>
              </a:rPr>
              <a:t>Concept of the Study</a:t>
            </a:r>
            <a:endParaRPr sz="2999" dirty="0">
              <a:solidFill>
                <a:schemeClr val="bg1"/>
              </a:solidFill>
            </a:endParaRPr>
          </a:p>
        </p:txBody>
      </p:sp>
      <p:sp>
        <p:nvSpPr>
          <p:cNvPr id="21" name="Freeform: Shape 23">
            <a:extLst>
              <a:ext uri="{FF2B5EF4-FFF2-40B4-BE49-F238E27FC236}">
                <a16:creationId xmlns:a16="http://schemas.microsoft.com/office/drawing/2014/main" id="{5A56C65B-97BF-385A-131D-5B1BFE0E44FF}"/>
              </a:ext>
            </a:extLst>
          </p:cNvPr>
          <p:cNvSpPr/>
          <p:nvPr/>
        </p:nvSpPr>
        <p:spPr>
          <a:xfrm rot="12995570" flipH="1">
            <a:off x="4129282" y="-7116474"/>
            <a:ext cx="4590727" cy="20026498"/>
          </a:xfrm>
          <a:custGeom>
            <a:avLst/>
            <a:gdLst>
              <a:gd name="connsiteX0" fmla="*/ 140599 w 668361"/>
              <a:gd name="connsiteY0" fmla="*/ 245336 h 2915645"/>
              <a:gd name="connsiteX1" fmla="*/ 108665 w 668361"/>
              <a:gd name="connsiteY1" fmla="*/ 197693 h 2915645"/>
              <a:gd name="connsiteX2" fmla="*/ 58915 w 668361"/>
              <a:gd name="connsiteY2" fmla="*/ 0 h 2915645"/>
              <a:gd name="connsiteX3" fmla="*/ 149881 w 668361"/>
              <a:gd name="connsiteY3" fmla="*/ 0 h 2915645"/>
              <a:gd name="connsiteX4" fmla="*/ 173094 w 668361"/>
              <a:gd name="connsiteY4" fmla="*/ 31461 h 2915645"/>
              <a:gd name="connsiteX5" fmla="*/ 173472 w 668361"/>
              <a:gd name="connsiteY5" fmla="*/ 74380 h 2915645"/>
              <a:gd name="connsiteX6" fmla="*/ 193765 w 668361"/>
              <a:gd name="connsiteY6" fmla="*/ 147287 h 2915645"/>
              <a:gd name="connsiteX7" fmla="*/ 330579 w 668361"/>
              <a:gd name="connsiteY7" fmla="*/ 298503 h 2915645"/>
              <a:gd name="connsiteX8" fmla="*/ 277555 w 668361"/>
              <a:gd name="connsiteY8" fmla="*/ 359382 h 2915645"/>
              <a:gd name="connsiteX9" fmla="*/ 267082 w 668361"/>
              <a:gd name="connsiteY9" fmla="*/ 371820 h 2915645"/>
              <a:gd name="connsiteX10" fmla="*/ 140599 w 668361"/>
              <a:gd name="connsiteY10" fmla="*/ 245336 h 2915645"/>
              <a:gd name="connsiteX11" fmla="*/ 166926 w 668361"/>
              <a:gd name="connsiteY11" fmla="*/ 750840 h 2915645"/>
              <a:gd name="connsiteX12" fmla="*/ 553147 w 668361"/>
              <a:gd name="connsiteY12" fmla="*/ 750840 h 2915645"/>
              <a:gd name="connsiteX13" fmla="*/ 551838 w 668361"/>
              <a:gd name="connsiteY13" fmla="*/ 737748 h 2915645"/>
              <a:gd name="connsiteX14" fmla="*/ 531545 w 668361"/>
              <a:gd name="connsiteY14" fmla="*/ 672287 h 2915645"/>
              <a:gd name="connsiteX15" fmla="*/ 517144 w 668361"/>
              <a:gd name="connsiteY15" fmla="*/ 644139 h 2915645"/>
              <a:gd name="connsiteX16" fmla="*/ 206202 w 668361"/>
              <a:gd name="connsiteY16" fmla="*/ 644139 h 2915645"/>
              <a:gd name="connsiteX17" fmla="*/ 191146 w 668361"/>
              <a:gd name="connsiteY17" fmla="*/ 672287 h 2915645"/>
              <a:gd name="connsiteX18" fmla="*/ 168890 w 668361"/>
              <a:gd name="connsiteY18" fmla="*/ 737748 h 2915645"/>
              <a:gd name="connsiteX19" fmla="*/ 166926 w 668361"/>
              <a:gd name="connsiteY19" fmla="*/ 750840 h 2915645"/>
              <a:gd name="connsiteX20" fmla="*/ 205548 w 668361"/>
              <a:gd name="connsiteY20" fmla="*/ 902056 h 2915645"/>
              <a:gd name="connsiteX21" fmla="*/ 206857 w 668361"/>
              <a:gd name="connsiteY21" fmla="*/ 903365 h 2915645"/>
              <a:gd name="connsiteX22" fmla="*/ 513216 w 668361"/>
              <a:gd name="connsiteY22" fmla="*/ 903365 h 2915645"/>
              <a:gd name="connsiteX23" fmla="*/ 513870 w 668361"/>
              <a:gd name="connsiteY23" fmla="*/ 902056 h 2915645"/>
              <a:gd name="connsiteX24" fmla="*/ 536127 w 668361"/>
              <a:gd name="connsiteY24" fmla="*/ 856233 h 2915645"/>
              <a:gd name="connsiteX25" fmla="*/ 551184 w 668361"/>
              <a:gd name="connsiteY25" fmla="*/ 797318 h 2915645"/>
              <a:gd name="connsiteX26" fmla="*/ 168890 w 668361"/>
              <a:gd name="connsiteY26" fmla="*/ 797318 h 2915645"/>
              <a:gd name="connsiteX27" fmla="*/ 183291 w 668361"/>
              <a:gd name="connsiteY27" fmla="*/ 856233 h 2915645"/>
              <a:gd name="connsiteX28" fmla="*/ 205548 w 668361"/>
              <a:gd name="connsiteY28" fmla="*/ 902056 h 2915645"/>
              <a:gd name="connsiteX29" fmla="*/ 154488 w 668361"/>
              <a:gd name="connsiteY29" fmla="*/ 1451276 h 2915645"/>
              <a:gd name="connsiteX30" fmla="*/ 373783 w 668361"/>
              <a:gd name="connsiteY30" fmla="*/ 1451276 h 2915645"/>
              <a:gd name="connsiteX31" fmla="*/ 374438 w 668361"/>
              <a:gd name="connsiteY31" fmla="*/ 1451276 h 2915645"/>
              <a:gd name="connsiteX32" fmla="*/ 543982 w 668361"/>
              <a:gd name="connsiteY32" fmla="*/ 1451276 h 2915645"/>
              <a:gd name="connsiteX33" fmla="*/ 542673 w 668361"/>
              <a:gd name="connsiteY33" fmla="*/ 1436874 h 2915645"/>
              <a:gd name="connsiteX34" fmla="*/ 524999 w 668361"/>
              <a:gd name="connsiteY34" fmla="*/ 1371413 h 2915645"/>
              <a:gd name="connsiteX35" fmla="*/ 523690 w 668361"/>
              <a:gd name="connsiteY35" fmla="*/ 1368140 h 2915645"/>
              <a:gd name="connsiteX36" fmla="*/ 511907 w 668361"/>
              <a:gd name="connsiteY36" fmla="*/ 1344574 h 2915645"/>
              <a:gd name="connsiteX37" fmla="*/ 187219 w 668361"/>
              <a:gd name="connsiteY37" fmla="*/ 1344574 h 2915645"/>
              <a:gd name="connsiteX38" fmla="*/ 170853 w 668361"/>
              <a:gd name="connsiteY38" fmla="*/ 1371413 h 2915645"/>
              <a:gd name="connsiteX39" fmla="*/ 153833 w 668361"/>
              <a:gd name="connsiteY39" fmla="*/ 1436874 h 2915645"/>
              <a:gd name="connsiteX40" fmla="*/ 154488 w 668361"/>
              <a:gd name="connsiteY40" fmla="*/ 1451276 h 2915645"/>
              <a:gd name="connsiteX41" fmla="*/ 204893 w 668361"/>
              <a:gd name="connsiteY41" fmla="*/ 1604455 h 2915645"/>
              <a:gd name="connsiteX42" fmla="*/ 498160 w 668361"/>
              <a:gd name="connsiteY42" fmla="*/ 1604455 h 2915645"/>
              <a:gd name="connsiteX43" fmla="*/ 504051 w 668361"/>
              <a:gd name="connsiteY43" fmla="*/ 1595291 h 2915645"/>
              <a:gd name="connsiteX44" fmla="*/ 513870 w 668361"/>
              <a:gd name="connsiteY44" fmla="*/ 1578271 h 2915645"/>
              <a:gd name="connsiteX45" fmla="*/ 513216 w 668361"/>
              <a:gd name="connsiteY45" fmla="*/ 1578271 h 2915645"/>
              <a:gd name="connsiteX46" fmla="*/ 526962 w 668361"/>
              <a:gd name="connsiteY46" fmla="*/ 1548813 h 2915645"/>
              <a:gd name="connsiteX47" fmla="*/ 541364 w 668361"/>
              <a:gd name="connsiteY47" fmla="*/ 1497754 h 2915645"/>
              <a:gd name="connsiteX48" fmla="*/ 374438 w 668361"/>
              <a:gd name="connsiteY48" fmla="*/ 1497753 h 2915645"/>
              <a:gd name="connsiteX49" fmla="*/ 373783 w 668361"/>
              <a:gd name="connsiteY49" fmla="*/ 1497753 h 2915645"/>
              <a:gd name="connsiteX50" fmla="*/ 160379 w 668361"/>
              <a:gd name="connsiteY50" fmla="*/ 1497754 h 2915645"/>
              <a:gd name="connsiteX51" fmla="*/ 176745 w 668361"/>
              <a:gd name="connsiteY51" fmla="*/ 1548814 h 2915645"/>
              <a:gd name="connsiteX52" fmla="*/ 199002 w 668361"/>
              <a:gd name="connsiteY52" fmla="*/ 1594636 h 2915645"/>
              <a:gd name="connsiteX53" fmla="*/ 204893 w 668361"/>
              <a:gd name="connsiteY53" fmla="*/ 1603801 h 2915645"/>
              <a:gd name="connsiteX54" fmla="*/ 103428 w 668361"/>
              <a:gd name="connsiteY54" fmla="*/ 2176587 h 2915645"/>
              <a:gd name="connsiteX55" fmla="*/ 543328 w 668361"/>
              <a:gd name="connsiteY55" fmla="*/ 2176587 h 2915645"/>
              <a:gd name="connsiteX56" fmla="*/ 542019 w 668361"/>
              <a:gd name="connsiteY56" fmla="*/ 2168731 h 2915645"/>
              <a:gd name="connsiteX57" fmla="*/ 517144 w 668361"/>
              <a:gd name="connsiteY57" fmla="*/ 2103270 h 2915645"/>
              <a:gd name="connsiteX58" fmla="*/ 492268 w 668361"/>
              <a:gd name="connsiteY58" fmla="*/ 2064648 h 2915645"/>
              <a:gd name="connsiteX59" fmla="*/ 151215 w 668361"/>
              <a:gd name="connsiteY59" fmla="*/ 2064648 h 2915645"/>
              <a:gd name="connsiteX60" fmla="*/ 126340 w 668361"/>
              <a:gd name="connsiteY60" fmla="*/ 2103270 h 2915645"/>
              <a:gd name="connsiteX61" fmla="*/ 104083 w 668361"/>
              <a:gd name="connsiteY61" fmla="*/ 2168731 h 2915645"/>
              <a:gd name="connsiteX62" fmla="*/ 103428 w 668361"/>
              <a:gd name="connsiteY62" fmla="*/ 2176587 h 2915645"/>
              <a:gd name="connsiteX63" fmla="*/ 157761 w 668361"/>
              <a:gd name="connsiteY63" fmla="*/ 2325838 h 2915645"/>
              <a:gd name="connsiteX64" fmla="*/ 167581 w 668361"/>
              <a:gd name="connsiteY64" fmla="*/ 2337621 h 2915645"/>
              <a:gd name="connsiteX65" fmla="*/ 488341 w 668361"/>
              <a:gd name="connsiteY65" fmla="*/ 2337621 h 2915645"/>
              <a:gd name="connsiteX66" fmla="*/ 496850 w 668361"/>
              <a:gd name="connsiteY66" fmla="*/ 2325838 h 2915645"/>
              <a:gd name="connsiteX67" fmla="*/ 524344 w 668361"/>
              <a:gd name="connsiteY67" fmla="*/ 2280015 h 2915645"/>
              <a:gd name="connsiteX68" fmla="*/ 542673 w 668361"/>
              <a:gd name="connsiteY68" fmla="*/ 2225028 h 2915645"/>
              <a:gd name="connsiteX69" fmla="*/ 107356 w 668361"/>
              <a:gd name="connsiteY69" fmla="*/ 2225028 h 2915645"/>
              <a:gd name="connsiteX70" fmla="*/ 128304 w 668361"/>
              <a:gd name="connsiteY70" fmla="*/ 2280015 h 2915645"/>
              <a:gd name="connsiteX71" fmla="*/ 157761 w 668361"/>
              <a:gd name="connsiteY71" fmla="*/ 2325838 h 2915645"/>
              <a:gd name="connsiteX72" fmla="*/ 72171 w 668361"/>
              <a:gd name="connsiteY72" fmla="*/ 2377144 h 2915645"/>
              <a:gd name="connsiteX73" fmla="*/ 0 w 668361"/>
              <a:gd name="connsiteY73" fmla="*/ 2189025 h 2915645"/>
              <a:gd name="connsiteX74" fmla="*/ 247443 w 668361"/>
              <a:gd name="connsiteY74" fmla="*/ 1838152 h 2915645"/>
              <a:gd name="connsiteX75" fmla="*/ 255299 w 668361"/>
              <a:gd name="connsiteY75" fmla="*/ 1831606 h 2915645"/>
              <a:gd name="connsiteX76" fmla="*/ 263154 w 668361"/>
              <a:gd name="connsiteY76" fmla="*/ 1825060 h 2915645"/>
              <a:gd name="connsiteX77" fmla="*/ 276901 w 668361"/>
              <a:gd name="connsiteY77" fmla="*/ 1813931 h 2915645"/>
              <a:gd name="connsiteX78" fmla="*/ 339743 w 668361"/>
              <a:gd name="connsiteY78" fmla="*/ 1763526 h 2915645"/>
              <a:gd name="connsiteX79" fmla="*/ 347599 w 668361"/>
              <a:gd name="connsiteY79" fmla="*/ 1756980 h 2915645"/>
              <a:gd name="connsiteX80" fmla="*/ 355454 w 668361"/>
              <a:gd name="connsiteY80" fmla="*/ 1750434 h 2915645"/>
              <a:gd name="connsiteX81" fmla="*/ 462811 w 668361"/>
              <a:gd name="connsiteY81" fmla="*/ 1647659 h 2915645"/>
              <a:gd name="connsiteX82" fmla="*/ 236314 w 668361"/>
              <a:gd name="connsiteY82" fmla="*/ 1647660 h 2915645"/>
              <a:gd name="connsiteX83" fmla="*/ 324688 w 668361"/>
              <a:gd name="connsiteY83" fmla="*/ 1749125 h 2915645"/>
              <a:gd name="connsiteX84" fmla="*/ 261845 w 668361"/>
              <a:gd name="connsiteY84" fmla="*/ 1799530 h 2915645"/>
              <a:gd name="connsiteX85" fmla="*/ 248097 w 668361"/>
              <a:gd name="connsiteY85" fmla="*/ 1810659 h 2915645"/>
              <a:gd name="connsiteX86" fmla="*/ 51060 w 668361"/>
              <a:gd name="connsiteY86" fmla="*/ 1434911 h 2915645"/>
              <a:gd name="connsiteX87" fmla="*/ 267736 w 668361"/>
              <a:gd name="connsiteY87" fmla="*/ 1136407 h 2915645"/>
              <a:gd name="connsiteX88" fmla="*/ 312904 w 668361"/>
              <a:gd name="connsiteY88" fmla="*/ 1173066 h 2915645"/>
              <a:gd name="connsiteX89" fmla="*/ 344980 w 668361"/>
              <a:gd name="connsiteY89" fmla="*/ 1198595 h 2915645"/>
              <a:gd name="connsiteX90" fmla="*/ 227805 w 668361"/>
              <a:gd name="connsiteY90" fmla="*/ 1296787 h 2915645"/>
              <a:gd name="connsiteX91" fmla="*/ 481139 w 668361"/>
              <a:gd name="connsiteY91" fmla="*/ 1296787 h 2915645"/>
              <a:gd name="connsiteX92" fmla="*/ 379020 w 668361"/>
              <a:gd name="connsiteY92" fmla="*/ 1199250 h 2915645"/>
              <a:gd name="connsiteX93" fmla="*/ 371165 w 668361"/>
              <a:gd name="connsiteY93" fmla="*/ 1192704 h 2915645"/>
              <a:gd name="connsiteX94" fmla="*/ 362655 w 668361"/>
              <a:gd name="connsiteY94" fmla="*/ 1186158 h 2915645"/>
              <a:gd name="connsiteX95" fmla="*/ 328615 w 668361"/>
              <a:gd name="connsiteY95" fmla="*/ 1158664 h 2915645"/>
              <a:gd name="connsiteX96" fmla="*/ 285411 w 668361"/>
              <a:gd name="connsiteY96" fmla="*/ 1123970 h 2915645"/>
              <a:gd name="connsiteX97" fmla="*/ 277555 w 668361"/>
              <a:gd name="connsiteY97" fmla="*/ 1117423 h 2915645"/>
              <a:gd name="connsiteX98" fmla="*/ 269700 w 668361"/>
              <a:gd name="connsiteY98" fmla="*/ 1110877 h 2915645"/>
              <a:gd name="connsiteX99" fmla="*/ 65461 w 668361"/>
              <a:gd name="connsiteY99" fmla="*/ 761969 h 2915645"/>
              <a:gd name="connsiteX100" fmla="*/ 269700 w 668361"/>
              <a:gd name="connsiteY100" fmla="*/ 401277 h 2915645"/>
              <a:gd name="connsiteX101" fmla="*/ 276246 w 668361"/>
              <a:gd name="connsiteY101" fmla="*/ 393422 h 2915645"/>
              <a:gd name="connsiteX102" fmla="*/ 282792 w 668361"/>
              <a:gd name="connsiteY102" fmla="*/ 385566 h 2915645"/>
              <a:gd name="connsiteX103" fmla="*/ 295885 w 668361"/>
              <a:gd name="connsiteY103" fmla="*/ 371165 h 2915645"/>
              <a:gd name="connsiteX104" fmla="*/ 346944 w 668361"/>
              <a:gd name="connsiteY104" fmla="*/ 312905 h 2915645"/>
              <a:gd name="connsiteX105" fmla="*/ 353491 w 668361"/>
              <a:gd name="connsiteY105" fmla="*/ 305050 h 2915645"/>
              <a:gd name="connsiteX106" fmla="*/ 360037 w 668361"/>
              <a:gd name="connsiteY106" fmla="*/ 297194 h 2915645"/>
              <a:gd name="connsiteX107" fmla="*/ 364846 w 668361"/>
              <a:gd name="connsiteY107" fmla="*/ 291338 h 2915645"/>
              <a:gd name="connsiteX108" fmla="*/ 425133 w 668361"/>
              <a:gd name="connsiteY108" fmla="*/ 373044 h 2915645"/>
              <a:gd name="connsiteX109" fmla="*/ 422879 w 668361"/>
              <a:gd name="connsiteY109" fmla="*/ 375748 h 2915645"/>
              <a:gd name="connsiteX110" fmla="*/ 416333 w 668361"/>
              <a:gd name="connsiteY110" fmla="*/ 383603 h 2915645"/>
              <a:gd name="connsiteX111" fmla="*/ 375092 w 668361"/>
              <a:gd name="connsiteY111" fmla="*/ 430735 h 2915645"/>
              <a:gd name="connsiteX112" fmla="*/ 352181 w 668361"/>
              <a:gd name="connsiteY112" fmla="*/ 456265 h 2915645"/>
              <a:gd name="connsiteX113" fmla="*/ 345635 w 668361"/>
              <a:gd name="connsiteY113" fmla="*/ 464120 h 2915645"/>
              <a:gd name="connsiteX114" fmla="*/ 339089 w 668361"/>
              <a:gd name="connsiteY114" fmla="*/ 471976 h 2915645"/>
              <a:gd name="connsiteX115" fmla="*/ 235660 w 668361"/>
              <a:gd name="connsiteY115" fmla="*/ 600279 h 2915645"/>
              <a:gd name="connsiteX116" fmla="*/ 487031 w 668361"/>
              <a:gd name="connsiteY116" fmla="*/ 600279 h 2915645"/>
              <a:gd name="connsiteX117" fmla="*/ 368546 w 668361"/>
              <a:gd name="connsiteY117" fmla="*/ 470666 h 2915645"/>
              <a:gd name="connsiteX118" fmla="*/ 393422 w 668361"/>
              <a:gd name="connsiteY118" fmla="*/ 442518 h 2915645"/>
              <a:gd name="connsiteX119" fmla="*/ 432698 w 668361"/>
              <a:gd name="connsiteY119" fmla="*/ 397350 h 2915645"/>
              <a:gd name="connsiteX120" fmla="*/ 474179 w 668361"/>
              <a:gd name="connsiteY120" fmla="*/ 439515 h 2915645"/>
              <a:gd name="connsiteX121" fmla="*/ 632201 w 668361"/>
              <a:gd name="connsiteY121" fmla="*/ 653679 h 2915645"/>
              <a:gd name="connsiteX122" fmla="*/ 638441 w 668361"/>
              <a:gd name="connsiteY122" fmla="*/ 665506 h 2915645"/>
              <a:gd name="connsiteX123" fmla="*/ 656576 w 668361"/>
              <a:gd name="connsiteY123" fmla="*/ 764588 h 2915645"/>
              <a:gd name="connsiteX124" fmla="*/ 455610 w 668361"/>
              <a:gd name="connsiteY124" fmla="*/ 1114151 h 2915645"/>
              <a:gd name="connsiteX125" fmla="*/ 411096 w 668361"/>
              <a:gd name="connsiteY125" fmla="*/ 1078147 h 2915645"/>
              <a:gd name="connsiteX126" fmla="*/ 379020 w 668361"/>
              <a:gd name="connsiteY126" fmla="*/ 1052617 h 2915645"/>
              <a:gd name="connsiteX127" fmla="*/ 481794 w 668361"/>
              <a:gd name="connsiteY127" fmla="*/ 950498 h 2915645"/>
              <a:gd name="connsiteX128" fmla="*/ 240242 w 668361"/>
              <a:gd name="connsiteY128" fmla="*/ 950498 h 2915645"/>
              <a:gd name="connsiteX129" fmla="*/ 346944 w 668361"/>
              <a:gd name="connsiteY129" fmla="*/ 1052617 h 2915645"/>
              <a:gd name="connsiteX130" fmla="*/ 354800 w 668361"/>
              <a:gd name="connsiteY130" fmla="*/ 1059163 h 2915645"/>
              <a:gd name="connsiteX131" fmla="*/ 362655 w 668361"/>
              <a:gd name="connsiteY131" fmla="*/ 1065709 h 2915645"/>
              <a:gd name="connsiteX132" fmla="*/ 396040 w 668361"/>
              <a:gd name="connsiteY132" fmla="*/ 1092548 h 2915645"/>
              <a:gd name="connsiteX133" fmla="*/ 439244 w 668361"/>
              <a:gd name="connsiteY133" fmla="*/ 1127243 h 2915645"/>
              <a:gd name="connsiteX134" fmla="*/ 447100 w 668361"/>
              <a:gd name="connsiteY134" fmla="*/ 1133789 h 2915645"/>
              <a:gd name="connsiteX135" fmla="*/ 454955 w 668361"/>
              <a:gd name="connsiteY135" fmla="*/ 1140335 h 2915645"/>
              <a:gd name="connsiteX136" fmla="*/ 632355 w 668361"/>
              <a:gd name="connsiteY136" fmla="*/ 1368795 h 2915645"/>
              <a:gd name="connsiteX137" fmla="*/ 631700 w 668361"/>
              <a:gd name="connsiteY137" fmla="*/ 1368795 h 2915645"/>
              <a:gd name="connsiteX138" fmla="*/ 646102 w 668361"/>
              <a:gd name="connsiteY138" fmla="*/ 1463714 h 2915645"/>
              <a:gd name="connsiteX139" fmla="*/ 623191 w 668361"/>
              <a:gd name="connsiteY139" fmla="*/ 1578270 h 2915645"/>
              <a:gd name="connsiteX140" fmla="*/ 623845 w 668361"/>
              <a:gd name="connsiteY140" fmla="*/ 1578271 h 2915645"/>
              <a:gd name="connsiteX141" fmla="*/ 424189 w 668361"/>
              <a:gd name="connsiteY141" fmla="*/ 1820477 h 2915645"/>
              <a:gd name="connsiteX142" fmla="*/ 416333 w 668361"/>
              <a:gd name="connsiteY142" fmla="*/ 1827023 h 2915645"/>
              <a:gd name="connsiteX143" fmla="*/ 408478 w 668361"/>
              <a:gd name="connsiteY143" fmla="*/ 1833570 h 2915645"/>
              <a:gd name="connsiteX144" fmla="*/ 344326 w 668361"/>
              <a:gd name="connsiteY144" fmla="*/ 1885284 h 2915645"/>
              <a:gd name="connsiteX145" fmla="*/ 331888 w 668361"/>
              <a:gd name="connsiteY145" fmla="*/ 1895103 h 2915645"/>
              <a:gd name="connsiteX146" fmla="*/ 323378 w 668361"/>
              <a:gd name="connsiteY146" fmla="*/ 1901649 h 2915645"/>
              <a:gd name="connsiteX147" fmla="*/ 315523 w 668361"/>
              <a:gd name="connsiteY147" fmla="*/ 1908195 h 2915645"/>
              <a:gd name="connsiteX148" fmla="*/ 193110 w 668361"/>
              <a:gd name="connsiteY148" fmla="*/ 2016207 h 2915645"/>
              <a:gd name="connsiteX149" fmla="*/ 454301 w 668361"/>
              <a:gd name="connsiteY149" fmla="*/ 2016207 h 2915645"/>
              <a:gd name="connsiteX150" fmla="*/ 348908 w 668361"/>
              <a:gd name="connsiteY150" fmla="*/ 1909504 h 2915645"/>
              <a:gd name="connsiteX151" fmla="*/ 360691 w 668361"/>
              <a:gd name="connsiteY151" fmla="*/ 1900340 h 2915645"/>
              <a:gd name="connsiteX152" fmla="*/ 424843 w 668361"/>
              <a:gd name="connsiteY152" fmla="*/ 1847971 h 2915645"/>
              <a:gd name="connsiteX153" fmla="*/ 648066 w 668361"/>
              <a:gd name="connsiteY153" fmla="*/ 2196225 h 2915645"/>
              <a:gd name="connsiteX154" fmla="*/ 422879 w 668361"/>
              <a:gd name="connsiteY154" fmla="*/ 2544479 h 2915645"/>
              <a:gd name="connsiteX155" fmla="*/ 395386 w 668361"/>
              <a:gd name="connsiteY155" fmla="*/ 2521568 h 2915645"/>
              <a:gd name="connsiteX156" fmla="*/ 347598 w 668361"/>
              <a:gd name="connsiteY156" fmla="*/ 2482291 h 2915645"/>
              <a:gd name="connsiteX157" fmla="*/ 447755 w 668361"/>
              <a:gd name="connsiteY157" fmla="*/ 2386717 h 2915645"/>
              <a:gd name="connsiteX158" fmla="*/ 210785 w 668361"/>
              <a:gd name="connsiteY158" fmla="*/ 2386718 h 2915645"/>
              <a:gd name="connsiteX159" fmla="*/ 315523 w 668361"/>
              <a:gd name="connsiteY159" fmla="*/ 2482291 h 2915645"/>
              <a:gd name="connsiteX160" fmla="*/ 323378 w 668361"/>
              <a:gd name="connsiteY160" fmla="*/ 2488837 h 2915645"/>
              <a:gd name="connsiteX161" fmla="*/ 331234 w 668361"/>
              <a:gd name="connsiteY161" fmla="*/ 2495383 h 2915645"/>
              <a:gd name="connsiteX162" fmla="*/ 379675 w 668361"/>
              <a:gd name="connsiteY162" fmla="*/ 2535969 h 2915645"/>
              <a:gd name="connsiteX163" fmla="*/ 406514 w 668361"/>
              <a:gd name="connsiteY163" fmla="*/ 2558226 h 2915645"/>
              <a:gd name="connsiteX164" fmla="*/ 414369 w 668361"/>
              <a:gd name="connsiteY164" fmla="*/ 2564772 h 2915645"/>
              <a:gd name="connsiteX165" fmla="*/ 422224 w 668361"/>
              <a:gd name="connsiteY165" fmla="*/ 2571318 h 2915645"/>
              <a:gd name="connsiteX166" fmla="*/ 668359 w 668361"/>
              <a:gd name="connsiteY166" fmla="*/ 2914335 h 2915645"/>
              <a:gd name="connsiteX167" fmla="*/ 565585 w 668361"/>
              <a:gd name="connsiteY167" fmla="*/ 2914335 h 2915645"/>
              <a:gd name="connsiteX168" fmla="*/ 346289 w 668361"/>
              <a:gd name="connsiteY168" fmla="*/ 2633506 h 2915645"/>
              <a:gd name="connsiteX169" fmla="*/ 338434 w 668361"/>
              <a:gd name="connsiteY169" fmla="*/ 2626960 h 2915645"/>
              <a:gd name="connsiteX170" fmla="*/ 330579 w 668361"/>
              <a:gd name="connsiteY170" fmla="*/ 2620414 h 2915645"/>
              <a:gd name="connsiteX171" fmla="*/ 308977 w 668361"/>
              <a:gd name="connsiteY171" fmla="*/ 2602739 h 2915645"/>
              <a:gd name="connsiteX172" fmla="*/ 255298 w 668361"/>
              <a:gd name="connsiteY172" fmla="*/ 2558226 h 2915645"/>
              <a:gd name="connsiteX173" fmla="*/ 247443 w 668361"/>
              <a:gd name="connsiteY173" fmla="*/ 2551680 h 2915645"/>
              <a:gd name="connsiteX174" fmla="*/ 239588 w 668361"/>
              <a:gd name="connsiteY174" fmla="*/ 2545134 h 2915645"/>
              <a:gd name="connsiteX175" fmla="*/ 72171 w 668361"/>
              <a:gd name="connsiteY175" fmla="*/ 2377144 h 2915645"/>
              <a:gd name="connsiteX176" fmla="*/ 0 w 668361"/>
              <a:gd name="connsiteY176" fmla="*/ 2915645 h 2915645"/>
              <a:gd name="connsiteX177" fmla="*/ 240242 w 668361"/>
              <a:gd name="connsiteY177" fmla="*/ 2572628 h 2915645"/>
              <a:gd name="connsiteX178" fmla="*/ 295229 w 668361"/>
              <a:gd name="connsiteY178" fmla="*/ 2617796 h 2915645"/>
              <a:gd name="connsiteX179" fmla="*/ 315523 w 668361"/>
              <a:gd name="connsiteY179" fmla="*/ 2634816 h 2915645"/>
              <a:gd name="connsiteX180" fmla="*/ 102773 w 668361"/>
              <a:gd name="connsiteY180" fmla="*/ 2915645 h 2915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</a:cxnLst>
            <a:rect l="l" t="t" r="r" b="b"/>
            <a:pathLst>
              <a:path w="668361" h="2915645">
                <a:moveTo>
                  <a:pt x="140599" y="245336"/>
                </a:moveTo>
                <a:cubicBezTo>
                  <a:pt x="128509" y="230178"/>
                  <a:pt x="117666" y="214386"/>
                  <a:pt x="108665" y="197693"/>
                </a:cubicBezTo>
                <a:cubicBezTo>
                  <a:pt x="72007" y="129613"/>
                  <a:pt x="58261" y="62843"/>
                  <a:pt x="58915" y="0"/>
                </a:cubicBezTo>
                <a:lnTo>
                  <a:pt x="149881" y="0"/>
                </a:lnTo>
                <a:lnTo>
                  <a:pt x="173094" y="31461"/>
                </a:lnTo>
                <a:lnTo>
                  <a:pt x="173472" y="74380"/>
                </a:lnTo>
                <a:cubicBezTo>
                  <a:pt x="176745" y="99010"/>
                  <a:pt x="183291" y="123394"/>
                  <a:pt x="193765" y="147287"/>
                </a:cubicBezTo>
                <a:cubicBezTo>
                  <a:pt x="219295" y="205548"/>
                  <a:pt x="280174" y="249407"/>
                  <a:pt x="330579" y="298503"/>
                </a:cubicBezTo>
                <a:cubicBezTo>
                  <a:pt x="312904" y="318796"/>
                  <a:pt x="295230" y="339089"/>
                  <a:pt x="277555" y="359382"/>
                </a:cubicBezTo>
                <a:cubicBezTo>
                  <a:pt x="274282" y="363309"/>
                  <a:pt x="270355" y="367892"/>
                  <a:pt x="267082" y="371820"/>
                </a:cubicBezTo>
                <a:cubicBezTo>
                  <a:pt x="224368" y="330579"/>
                  <a:pt x="176868" y="290812"/>
                  <a:pt x="140599" y="245336"/>
                </a:cubicBezTo>
                <a:close/>
                <a:moveTo>
                  <a:pt x="166926" y="750840"/>
                </a:moveTo>
                <a:lnTo>
                  <a:pt x="553147" y="750840"/>
                </a:lnTo>
                <a:cubicBezTo>
                  <a:pt x="553147" y="746258"/>
                  <a:pt x="552493" y="742331"/>
                  <a:pt x="551838" y="737748"/>
                </a:cubicBezTo>
                <a:cubicBezTo>
                  <a:pt x="548565" y="716146"/>
                  <a:pt x="541364" y="693889"/>
                  <a:pt x="531545" y="672287"/>
                </a:cubicBezTo>
                <a:cubicBezTo>
                  <a:pt x="527617" y="662468"/>
                  <a:pt x="522381" y="653303"/>
                  <a:pt x="517144" y="644139"/>
                </a:cubicBezTo>
                <a:lnTo>
                  <a:pt x="206202" y="644139"/>
                </a:lnTo>
                <a:cubicBezTo>
                  <a:pt x="200965" y="653958"/>
                  <a:pt x="195729" y="663122"/>
                  <a:pt x="191146" y="672287"/>
                </a:cubicBezTo>
                <a:cubicBezTo>
                  <a:pt x="180018" y="694544"/>
                  <a:pt x="172162" y="716801"/>
                  <a:pt x="168890" y="737748"/>
                </a:cubicBezTo>
                <a:cubicBezTo>
                  <a:pt x="168235" y="742331"/>
                  <a:pt x="167581" y="746913"/>
                  <a:pt x="166926" y="750840"/>
                </a:cubicBezTo>
                <a:close/>
                <a:moveTo>
                  <a:pt x="205548" y="902056"/>
                </a:moveTo>
                <a:cubicBezTo>
                  <a:pt x="206202" y="902711"/>
                  <a:pt x="206202" y="902711"/>
                  <a:pt x="206857" y="903365"/>
                </a:cubicBezTo>
                <a:lnTo>
                  <a:pt x="513216" y="903365"/>
                </a:lnTo>
                <a:cubicBezTo>
                  <a:pt x="513216" y="902710"/>
                  <a:pt x="513870" y="902710"/>
                  <a:pt x="513870" y="902056"/>
                </a:cubicBezTo>
                <a:cubicBezTo>
                  <a:pt x="522381" y="887655"/>
                  <a:pt x="530236" y="871944"/>
                  <a:pt x="536127" y="856233"/>
                </a:cubicBezTo>
                <a:cubicBezTo>
                  <a:pt x="543328" y="837904"/>
                  <a:pt x="548565" y="817611"/>
                  <a:pt x="551184" y="797318"/>
                </a:cubicBezTo>
                <a:lnTo>
                  <a:pt x="168890" y="797318"/>
                </a:lnTo>
                <a:cubicBezTo>
                  <a:pt x="171508" y="817611"/>
                  <a:pt x="176090" y="837249"/>
                  <a:pt x="183291" y="856233"/>
                </a:cubicBezTo>
                <a:cubicBezTo>
                  <a:pt x="189182" y="871944"/>
                  <a:pt x="197038" y="887655"/>
                  <a:pt x="205548" y="902056"/>
                </a:cubicBezTo>
                <a:close/>
                <a:moveTo>
                  <a:pt x="154488" y="1451276"/>
                </a:moveTo>
                <a:lnTo>
                  <a:pt x="373783" y="1451276"/>
                </a:lnTo>
                <a:lnTo>
                  <a:pt x="374438" y="1451276"/>
                </a:lnTo>
                <a:lnTo>
                  <a:pt x="543982" y="1451276"/>
                </a:lnTo>
                <a:cubicBezTo>
                  <a:pt x="543328" y="1446039"/>
                  <a:pt x="543328" y="1441457"/>
                  <a:pt x="542673" y="1436874"/>
                </a:cubicBezTo>
                <a:cubicBezTo>
                  <a:pt x="540055" y="1413963"/>
                  <a:pt x="534163" y="1391706"/>
                  <a:pt x="524999" y="1371413"/>
                </a:cubicBezTo>
                <a:cubicBezTo>
                  <a:pt x="524999" y="1370104"/>
                  <a:pt x="524344" y="1369450"/>
                  <a:pt x="523690" y="1368140"/>
                </a:cubicBezTo>
                <a:cubicBezTo>
                  <a:pt x="520416" y="1360285"/>
                  <a:pt x="516489" y="1352430"/>
                  <a:pt x="511907" y="1344574"/>
                </a:cubicBezTo>
                <a:lnTo>
                  <a:pt x="187219" y="1344574"/>
                </a:lnTo>
                <a:cubicBezTo>
                  <a:pt x="181327" y="1353739"/>
                  <a:pt x="175436" y="1362248"/>
                  <a:pt x="170853" y="1371413"/>
                </a:cubicBezTo>
                <a:cubicBezTo>
                  <a:pt x="160379" y="1392361"/>
                  <a:pt x="153833" y="1413963"/>
                  <a:pt x="153833" y="1436874"/>
                </a:cubicBezTo>
                <a:cubicBezTo>
                  <a:pt x="153833" y="1441457"/>
                  <a:pt x="153833" y="1446694"/>
                  <a:pt x="154488" y="1451276"/>
                </a:cubicBezTo>
                <a:close/>
                <a:moveTo>
                  <a:pt x="204893" y="1604455"/>
                </a:moveTo>
                <a:lnTo>
                  <a:pt x="498160" y="1604455"/>
                </a:lnTo>
                <a:cubicBezTo>
                  <a:pt x="500124" y="1601837"/>
                  <a:pt x="502087" y="1598564"/>
                  <a:pt x="504051" y="1595291"/>
                </a:cubicBezTo>
                <a:cubicBezTo>
                  <a:pt x="507324" y="1589399"/>
                  <a:pt x="510598" y="1584162"/>
                  <a:pt x="513870" y="1578271"/>
                </a:cubicBezTo>
                <a:lnTo>
                  <a:pt x="513216" y="1578271"/>
                </a:lnTo>
                <a:cubicBezTo>
                  <a:pt x="518453" y="1568452"/>
                  <a:pt x="523035" y="1558632"/>
                  <a:pt x="526962" y="1548813"/>
                </a:cubicBezTo>
                <a:cubicBezTo>
                  <a:pt x="533508" y="1532448"/>
                  <a:pt x="538746" y="1515428"/>
                  <a:pt x="541364" y="1497754"/>
                </a:cubicBezTo>
                <a:lnTo>
                  <a:pt x="374438" y="1497753"/>
                </a:lnTo>
                <a:lnTo>
                  <a:pt x="373783" y="1497753"/>
                </a:lnTo>
                <a:lnTo>
                  <a:pt x="160379" y="1497754"/>
                </a:lnTo>
                <a:cubicBezTo>
                  <a:pt x="164307" y="1514774"/>
                  <a:pt x="170199" y="1531793"/>
                  <a:pt x="176745" y="1548814"/>
                </a:cubicBezTo>
                <a:cubicBezTo>
                  <a:pt x="182636" y="1564524"/>
                  <a:pt x="190492" y="1579580"/>
                  <a:pt x="199002" y="1594636"/>
                </a:cubicBezTo>
                <a:cubicBezTo>
                  <a:pt x="200965" y="1597255"/>
                  <a:pt x="202930" y="1600527"/>
                  <a:pt x="204893" y="1603801"/>
                </a:cubicBezTo>
                <a:close/>
                <a:moveTo>
                  <a:pt x="103428" y="2176587"/>
                </a:moveTo>
                <a:lnTo>
                  <a:pt x="543328" y="2176587"/>
                </a:lnTo>
                <a:cubicBezTo>
                  <a:pt x="542673" y="2173968"/>
                  <a:pt x="542673" y="2171350"/>
                  <a:pt x="542019" y="2168731"/>
                </a:cubicBezTo>
                <a:cubicBezTo>
                  <a:pt x="537436" y="2147129"/>
                  <a:pt x="528927" y="2124872"/>
                  <a:pt x="517144" y="2103270"/>
                </a:cubicBezTo>
                <a:cubicBezTo>
                  <a:pt x="509943" y="2090178"/>
                  <a:pt x="501433" y="2077740"/>
                  <a:pt x="492268" y="2064648"/>
                </a:cubicBezTo>
                <a:lnTo>
                  <a:pt x="151215" y="2064648"/>
                </a:lnTo>
                <a:cubicBezTo>
                  <a:pt x="142050" y="2077085"/>
                  <a:pt x="133541" y="2090178"/>
                  <a:pt x="126340" y="2103270"/>
                </a:cubicBezTo>
                <a:cubicBezTo>
                  <a:pt x="114556" y="2124218"/>
                  <a:pt x="107356" y="2146474"/>
                  <a:pt x="104083" y="2168731"/>
                </a:cubicBezTo>
                <a:cubicBezTo>
                  <a:pt x="103429" y="2171350"/>
                  <a:pt x="103428" y="2173968"/>
                  <a:pt x="103428" y="2176587"/>
                </a:cubicBezTo>
                <a:close/>
                <a:moveTo>
                  <a:pt x="157761" y="2325838"/>
                </a:moveTo>
                <a:cubicBezTo>
                  <a:pt x="160379" y="2329766"/>
                  <a:pt x="163653" y="2333693"/>
                  <a:pt x="167581" y="2337621"/>
                </a:cubicBezTo>
                <a:lnTo>
                  <a:pt x="488341" y="2337621"/>
                </a:lnTo>
                <a:cubicBezTo>
                  <a:pt x="490959" y="2333693"/>
                  <a:pt x="494232" y="2329766"/>
                  <a:pt x="496850" y="2325838"/>
                </a:cubicBezTo>
                <a:cubicBezTo>
                  <a:pt x="507979" y="2310782"/>
                  <a:pt x="517144" y="2295726"/>
                  <a:pt x="524344" y="2280015"/>
                </a:cubicBezTo>
                <a:cubicBezTo>
                  <a:pt x="532854" y="2261686"/>
                  <a:pt x="539400" y="2243357"/>
                  <a:pt x="542673" y="2225028"/>
                </a:cubicBezTo>
                <a:lnTo>
                  <a:pt x="107356" y="2225028"/>
                </a:lnTo>
                <a:cubicBezTo>
                  <a:pt x="111284" y="2243357"/>
                  <a:pt x="118484" y="2261686"/>
                  <a:pt x="128304" y="2280015"/>
                </a:cubicBezTo>
                <a:cubicBezTo>
                  <a:pt x="136159" y="2295072"/>
                  <a:pt x="146633" y="2310782"/>
                  <a:pt x="157761" y="2325838"/>
                </a:cubicBezTo>
                <a:close/>
                <a:moveTo>
                  <a:pt x="72171" y="2377144"/>
                </a:moveTo>
                <a:cubicBezTo>
                  <a:pt x="28148" y="2318474"/>
                  <a:pt x="0" y="2256450"/>
                  <a:pt x="0" y="2189025"/>
                </a:cubicBezTo>
                <a:cubicBezTo>
                  <a:pt x="0" y="2048938"/>
                  <a:pt x="120448" y="1941581"/>
                  <a:pt x="247443" y="1838152"/>
                </a:cubicBezTo>
                <a:cubicBezTo>
                  <a:pt x="250062" y="1836188"/>
                  <a:pt x="252680" y="1833570"/>
                  <a:pt x="255299" y="1831606"/>
                </a:cubicBezTo>
                <a:cubicBezTo>
                  <a:pt x="257917" y="1829642"/>
                  <a:pt x="260536" y="1827023"/>
                  <a:pt x="263154" y="1825060"/>
                </a:cubicBezTo>
                <a:cubicBezTo>
                  <a:pt x="267736" y="1821132"/>
                  <a:pt x="272319" y="1817859"/>
                  <a:pt x="276901" y="1813931"/>
                </a:cubicBezTo>
                <a:cubicBezTo>
                  <a:pt x="297848" y="1797566"/>
                  <a:pt x="319451" y="1780546"/>
                  <a:pt x="339743" y="1763526"/>
                </a:cubicBezTo>
                <a:cubicBezTo>
                  <a:pt x="342362" y="1761562"/>
                  <a:pt x="344980" y="1758944"/>
                  <a:pt x="347599" y="1756980"/>
                </a:cubicBezTo>
                <a:cubicBezTo>
                  <a:pt x="350217" y="1755016"/>
                  <a:pt x="352836" y="1752398"/>
                  <a:pt x="355454" y="1750434"/>
                </a:cubicBezTo>
                <a:cubicBezTo>
                  <a:pt x="394731" y="1717048"/>
                  <a:pt x="432044" y="1683009"/>
                  <a:pt x="462811" y="1647659"/>
                </a:cubicBezTo>
                <a:lnTo>
                  <a:pt x="236314" y="1647660"/>
                </a:lnTo>
                <a:cubicBezTo>
                  <a:pt x="261845" y="1682355"/>
                  <a:pt x="292611" y="1716394"/>
                  <a:pt x="324688" y="1749125"/>
                </a:cubicBezTo>
                <a:cubicBezTo>
                  <a:pt x="303740" y="1766145"/>
                  <a:pt x="282792" y="1782510"/>
                  <a:pt x="261845" y="1799530"/>
                </a:cubicBezTo>
                <a:cubicBezTo>
                  <a:pt x="257262" y="1803457"/>
                  <a:pt x="252680" y="1806731"/>
                  <a:pt x="248097" y="1810659"/>
                </a:cubicBezTo>
                <a:cubicBezTo>
                  <a:pt x="144014" y="1704611"/>
                  <a:pt x="51059" y="1584163"/>
                  <a:pt x="51060" y="1434911"/>
                </a:cubicBezTo>
                <a:cubicBezTo>
                  <a:pt x="51059" y="1311844"/>
                  <a:pt x="153179" y="1225435"/>
                  <a:pt x="267736" y="1136407"/>
                </a:cubicBezTo>
                <a:cubicBezTo>
                  <a:pt x="282792" y="1148845"/>
                  <a:pt x="297848" y="1161283"/>
                  <a:pt x="312904" y="1173066"/>
                </a:cubicBezTo>
                <a:cubicBezTo>
                  <a:pt x="324032" y="1181576"/>
                  <a:pt x="334506" y="1190086"/>
                  <a:pt x="344980" y="1198595"/>
                </a:cubicBezTo>
                <a:cubicBezTo>
                  <a:pt x="301122" y="1232635"/>
                  <a:pt x="260535" y="1264712"/>
                  <a:pt x="227805" y="1296787"/>
                </a:cubicBezTo>
                <a:lnTo>
                  <a:pt x="481139" y="1296787"/>
                </a:lnTo>
                <a:cubicBezTo>
                  <a:pt x="452992" y="1263402"/>
                  <a:pt x="417642" y="1231326"/>
                  <a:pt x="379020" y="1199250"/>
                </a:cubicBezTo>
                <a:cubicBezTo>
                  <a:pt x="376402" y="1197286"/>
                  <a:pt x="373783" y="1194668"/>
                  <a:pt x="371165" y="1192704"/>
                </a:cubicBezTo>
                <a:cubicBezTo>
                  <a:pt x="367892" y="1190740"/>
                  <a:pt x="365273" y="1188122"/>
                  <a:pt x="362655" y="1186158"/>
                </a:cubicBezTo>
                <a:cubicBezTo>
                  <a:pt x="351526" y="1176993"/>
                  <a:pt x="340398" y="1167829"/>
                  <a:pt x="328615" y="1158664"/>
                </a:cubicBezTo>
                <a:cubicBezTo>
                  <a:pt x="314214" y="1147536"/>
                  <a:pt x="299812" y="1135753"/>
                  <a:pt x="285411" y="1123970"/>
                </a:cubicBezTo>
                <a:cubicBezTo>
                  <a:pt x="282792" y="1122006"/>
                  <a:pt x="280174" y="1119388"/>
                  <a:pt x="277555" y="1117423"/>
                </a:cubicBezTo>
                <a:cubicBezTo>
                  <a:pt x="274937" y="1115460"/>
                  <a:pt x="272319" y="1112841"/>
                  <a:pt x="269700" y="1110877"/>
                </a:cubicBezTo>
                <a:cubicBezTo>
                  <a:pt x="164962" y="1023159"/>
                  <a:pt x="65461" y="919076"/>
                  <a:pt x="65461" y="761969"/>
                </a:cubicBezTo>
                <a:cubicBezTo>
                  <a:pt x="65461" y="643484"/>
                  <a:pt x="161689" y="525654"/>
                  <a:pt x="269700" y="401277"/>
                </a:cubicBezTo>
                <a:cubicBezTo>
                  <a:pt x="271664" y="398659"/>
                  <a:pt x="273628" y="396040"/>
                  <a:pt x="276246" y="393422"/>
                </a:cubicBezTo>
                <a:cubicBezTo>
                  <a:pt x="278210" y="390804"/>
                  <a:pt x="280174" y="388185"/>
                  <a:pt x="282792" y="385566"/>
                </a:cubicBezTo>
                <a:cubicBezTo>
                  <a:pt x="287374" y="380984"/>
                  <a:pt x="291302" y="376402"/>
                  <a:pt x="295885" y="371165"/>
                </a:cubicBezTo>
                <a:cubicBezTo>
                  <a:pt x="312904" y="352182"/>
                  <a:pt x="329925" y="332543"/>
                  <a:pt x="346944" y="312905"/>
                </a:cubicBezTo>
                <a:cubicBezTo>
                  <a:pt x="348908" y="310287"/>
                  <a:pt x="351526" y="307668"/>
                  <a:pt x="353491" y="305050"/>
                </a:cubicBezTo>
                <a:cubicBezTo>
                  <a:pt x="355454" y="302431"/>
                  <a:pt x="358072" y="299813"/>
                  <a:pt x="360037" y="297194"/>
                </a:cubicBezTo>
                <a:lnTo>
                  <a:pt x="364846" y="291338"/>
                </a:lnTo>
                <a:lnTo>
                  <a:pt x="425133" y="373044"/>
                </a:lnTo>
                <a:lnTo>
                  <a:pt x="422879" y="375748"/>
                </a:lnTo>
                <a:cubicBezTo>
                  <a:pt x="420915" y="378366"/>
                  <a:pt x="418297" y="380984"/>
                  <a:pt x="416333" y="383603"/>
                </a:cubicBezTo>
                <a:cubicBezTo>
                  <a:pt x="402586" y="399314"/>
                  <a:pt x="388839" y="415025"/>
                  <a:pt x="375092" y="430735"/>
                </a:cubicBezTo>
                <a:cubicBezTo>
                  <a:pt x="367237" y="439245"/>
                  <a:pt x="359382" y="447755"/>
                  <a:pt x="352181" y="456265"/>
                </a:cubicBezTo>
                <a:cubicBezTo>
                  <a:pt x="350217" y="458883"/>
                  <a:pt x="347598" y="461502"/>
                  <a:pt x="345635" y="464120"/>
                </a:cubicBezTo>
                <a:cubicBezTo>
                  <a:pt x="343671" y="466739"/>
                  <a:pt x="341053" y="469357"/>
                  <a:pt x="339089" y="471976"/>
                </a:cubicBezTo>
                <a:cubicBezTo>
                  <a:pt x="300466" y="515835"/>
                  <a:pt x="265117" y="559039"/>
                  <a:pt x="235660" y="600279"/>
                </a:cubicBezTo>
                <a:lnTo>
                  <a:pt x="487031" y="600279"/>
                </a:lnTo>
                <a:cubicBezTo>
                  <a:pt x="454301" y="557075"/>
                  <a:pt x="413060" y="514526"/>
                  <a:pt x="368546" y="470666"/>
                </a:cubicBezTo>
                <a:cubicBezTo>
                  <a:pt x="377057" y="461502"/>
                  <a:pt x="384912" y="451683"/>
                  <a:pt x="393422" y="442518"/>
                </a:cubicBezTo>
                <a:cubicBezTo>
                  <a:pt x="406514" y="427462"/>
                  <a:pt x="419606" y="412406"/>
                  <a:pt x="432698" y="397350"/>
                </a:cubicBezTo>
                <a:lnTo>
                  <a:pt x="474179" y="439515"/>
                </a:lnTo>
                <a:lnTo>
                  <a:pt x="632201" y="653679"/>
                </a:lnTo>
                <a:lnTo>
                  <a:pt x="638441" y="665506"/>
                </a:lnTo>
                <a:cubicBezTo>
                  <a:pt x="650071" y="697326"/>
                  <a:pt x="656576" y="730221"/>
                  <a:pt x="656576" y="764588"/>
                </a:cubicBezTo>
                <a:cubicBezTo>
                  <a:pt x="656576" y="915803"/>
                  <a:pt x="562967" y="1023159"/>
                  <a:pt x="455610" y="1114151"/>
                </a:cubicBezTo>
                <a:cubicBezTo>
                  <a:pt x="440554" y="1101713"/>
                  <a:pt x="426152" y="1089930"/>
                  <a:pt x="411096" y="1078147"/>
                </a:cubicBezTo>
                <a:cubicBezTo>
                  <a:pt x="400623" y="1069637"/>
                  <a:pt x="389494" y="1061127"/>
                  <a:pt x="379020" y="1052617"/>
                </a:cubicBezTo>
                <a:cubicBezTo>
                  <a:pt x="416987" y="1020541"/>
                  <a:pt x="452991" y="986501"/>
                  <a:pt x="481794" y="950498"/>
                </a:cubicBezTo>
                <a:lnTo>
                  <a:pt x="240242" y="950498"/>
                </a:lnTo>
                <a:cubicBezTo>
                  <a:pt x="270354" y="986501"/>
                  <a:pt x="307668" y="1019886"/>
                  <a:pt x="346944" y="1052617"/>
                </a:cubicBezTo>
                <a:cubicBezTo>
                  <a:pt x="349563" y="1054580"/>
                  <a:pt x="352181" y="1057199"/>
                  <a:pt x="354800" y="1059163"/>
                </a:cubicBezTo>
                <a:cubicBezTo>
                  <a:pt x="357418" y="1061127"/>
                  <a:pt x="360037" y="1063745"/>
                  <a:pt x="362655" y="1065709"/>
                </a:cubicBezTo>
                <a:cubicBezTo>
                  <a:pt x="373783" y="1074219"/>
                  <a:pt x="384912" y="1083383"/>
                  <a:pt x="396040" y="1092548"/>
                </a:cubicBezTo>
                <a:cubicBezTo>
                  <a:pt x="410441" y="1104331"/>
                  <a:pt x="424843" y="1115460"/>
                  <a:pt x="439244" y="1127243"/>
                </a:cubicBezTo>
                <a:cubicBezTo>
                  <a:pt x="441863" y="1129207"/>
                  <a:pt x="444481" y="1131825"/>
                  <a:pt x="447100" y="1133789"/>
                </a:cubicBezTo>
                <a:cubicBezTo>
                  <a:pt x="449718" y="1135753"/>
                  <a:pt x="452337" y="1138371"/>
                  <a:pt x="454955" y="1140335"/>
                </a:cubicBezTo>
                <a:cubicBezTo>
                  <a:pt x="532200" y="1205141"/>
                  <a:pt x="602898" y="1275839"/>
                  <a:pt x="632355" y="1368795"/>
                </a:cubicBezTo>
                <a:lnTo>
                  <a:pt x="631700" y="1368795"/>
                </a:lnTo>
                <a:cubicBezTo>
                  <a:pt x="640865" y="1398253"/>
                  <a:pt x="646102" y="1429674"/>
                  <a:pt x="646102" y="1463714"/>
                </a:cubicBezTo>
                <a:cubicBezTo>
                  <a:pt x="646102" y="1504300"/>
                  <a:pt x="637592" y="1542267"/>
                  <a:pt x="623191" y="1578270"/>
                </a:cubicBezTo>
                <a:lnTo>
                  <a:pt x="623845" y="1578271"/>
                </a:lnTo>
                <a:cubicBezTo>
                  <a:pt x="586532" y="1671226"/>
                  <a:pt x="507979" y="1749779"/>
                  <a:pt x="424189" y="1820477"/>
                </a:cubicBezTo>
                <a:cubicBezTo>
                  <a:pt x="421570" y="1822441"/>
                  <a:pt x="418952" y="1825060"/>
                  <a:pt x="416333" y="1827023"/>
                </a:cubicBezTo>
                <a:cubicBezTo>
                  <a:pt x="413715" y="1828988"/>
                  <a:pt x="411097" y="1831606"/>
                  <a:pt x="408478" y="1833570"/>
                </a:cubicBezTo>
                <a:cubicBezTo>
                  <a:pt x="386875" y="1851245"/>
                  <a:pt x="365273" y="1868264"/>
                  <a:pt x="344326" y="1885284"/>
                </a:cubicBezTo>
                <a:cubicBezTo>
                  <a:pt x="339743" y="1888557"/>
                  <a:pt x="335816" y="1891830"/>
                  <a:pt x="331888" y="1895103"/>
                </a:cubicBezTo>
                <a:cubicBezTo>
                  <a:pt x="328615" y="1897067"/>
                  <a:pt x="325997" y="1899686"/>
                  <a:pt x="323378" y="1901649"/>
                </a:cubicBezTo>
                <a:cubicBezTo>
                  <a:pt x="320760" y="1903613"/>
                  <a:pt x="318141" y="1906232"/>
                  <a:pt x="315523" y="1908195"/>
                </a:cubicBezTo>
                <a:cubicBezTo>
                  <a:pt x="271009" y="1944854"/>
                  <a:pt x="228459" y="1980203"/>
                  <a:pt x="193110" y="2016207"/>
                </a:cubicBezTo>
                <a:lnTo>
                  <a:pt x="454301" y="2016207"/>
                </a:lnTo>
                <a:cubicBezTo>
                  <a:pt x="423534" y="1980858"/>
                  <a:pt x="386875" y="1945509"/>
                  <a:pt x="348908" y="1909504"/>
                </a:cubicBezTo>
                <a:cubicBezTo>
                  <a:pt x="352836" y="1906886"/>
                  <a:pt x="356763" y="1903613"/>
                  <a:pt x="360691" y="1900340"/>
                </a:cubicBezTo>
                <a:cubicBezTo>
                  <a:pt x="381638" y="1883320"/>
                  <a:pt x="403241" y="1865646"/>
                  <a:pt x="424843" y="1847971"/>
                </a:cubicBezTo>
                <a:cubicBezTo>
                  <a:pt x="541364" y="1959255"/>
                  <a:pt x="648066" y="2065302"/>
                  <a:pt x="648066" y="2196225"/>
                </a:cubicBezTo>
                <a:cubicBezTo>
                  <a:pt x="648066" y="2328456"/>
                  <a:pt x="542673" y="2439741"/>
                  <a:pt x="422879" y="2544479"/>
                </a:cubicBezTo>
                <a:cubicBezTo>
                  <a:pt x="413715" y="2536623"/>
                  <a:pt x="404550" y="2529423"/>
                  <a:pt x="395386" y="2521568"/>
                </a:cubicBezTo>
                <a:cubicBezTo>
                  <a:pt x="379675" y="2508475"/>
                  <a:pt x="363309" y="2495383"/>
                  <a:pt x="347598" y="2482291"/>
                </a:cubicBezTo>
                <a:cubicBezTo>
                  <a:pt x="383603" y="2450870"/>
                  <a:pt x="417642" y="2418793"/>
                  <a:pt x="447755" y="2386717"/>
                </a:cubicBezTo>
                <a:lnTo>
                  <a:pt x="210785" y="2386718"/>
                </a:lnTo>
                <a:cubicBezTo>
                  <a:pt x="242206" y="2418793"/>
                  <a:pt x="278210" y="2450870"/>
                  <a:pt x="315523" y="2482291"/>
                </a:cubicBezTo>
                <a:cubicBezTo>
                  <a:pt x="318141" y="2484254"/>
                  <a:pt x="320760" y="2486873"/>
                  <a:pt x="323378" y="2488837"/>
                </a:cubicBezTo>
                <a:cubicBezTo>
                  <a:pt x="325997" y="2490800"/>
                  <a:pt x="328615" y="2493419"/>
                  <a:pt x="331234" y="2495383"/>
                </a:cubicBezTo>
                <a:cubicBezTo>
                  <a:pt x="346944" y="2509129"/>
                  <a:pt x="363309" y="2522877"/>
                  <a:pt x="379675" y="2535969"/>
                </a:cubicBezTo>
                <a:cubicBezTo>
                  <a:pt x="388840" y="2543170"/>
                  <a:pt x="397349" y="2551025"/>
                  <a:pt x="406514" y="2558226"/>
                </a:cubicBezTo>
                <a:cubicBezTo>
                  <a:pt x="409132" y="2560190"/>
                  <a:pt x="411751" y="2562808"/>
                  <a:pt x="414369" y="2564772"/>
                </a:cubicBezTo>
                <a:cubicBezTo>
                  <a:pt x="416988" y="2566736"/>
                  <a:pt x="419606" y="2569354"/>
                  <a:pt x="422224" y="2571318"/>
                </a:cubicBezTo>
                <a:cubicBezTo>
                  <a:pt x="549874" y="2678020"/>
                  <a:pt x="669014" y="2788649"/>
                  <a:pt x="668359" y="2914335"/>
                </a:cubicBezTo>
                <a:lnTo>
                  <a:pt x="565585" y="2914335"/>
                </a:lnTo>
                <a:cubicBezTo>
                  <a:pt x="565585" y="2823998"/>
                  <a:pt x="459538" y="2727770"/>
                  <a:pt x="346289" y="2633506"/>
                </a:cubicBezTo>
                <a:cubicBezTo>
                  <a:pt x="343671" y="2631543"/>
                  <a:pt x="341052" y="2628924"/>
                  <a:pt x="338434" y="2626960"/>
                </a:cubicBezTo>
                <a:cubicBezTo>
                  <a:pt x="335815" y="2624996"/>
                  <a:pt x="333197" y="2622378"/>
                  <a:pt x="330579" y="2620414"/>
                </a:cubicBezTo>
                <a:cubicBezTo>
                  <a:pt x="323378" y="2614522"/>
                  <a:pt x="316177" y="2608631"/>
                  <a:pt x="308977" y="2602739"/>
                </a:cubicBezTo>
                <a:cubicBezTo>
                  <a:pt x="291302" y="2588338"/>
                  <a:pt x="272973" y="2573282"/>
                  <a:pt x="255298" y="2558226"/>
                </a:cubicBezTo>
                <a:cubicBezTo>
                  <a:pt x="252680" y="2556262"/>
                  <a:pt x="250062" y="2553643"/>
                  <a:pt x="247443" y="2551680"/>
                </a:cubicBezTo>
                <a:cubicBezTo>
                  <a:pt x="244825" y="2549716"/>
                  <a:pt x="242206" y="2547097"/>
                  <a:pt x="239588" y="2545134"/>
                </a:cubicBezTo>
                <a:cubicBezTo>
                  <a:pt x="176091" y="2491128"/>
                  <a:pt x="116194" y="2435813"/>
                  <a:pt x="72171" y="2377144"/>
                </a:cubicBezTo>
                <a:close/>
                <a:moveTo>
                  <a:pt x="0" y="2915645"/>
                </a:moveTo>
                <a:cubicBezTo>
                  <a:pt x="0" y="2787995"/>
                  <a:pt x="116521" y="2678020"/>
                  <a:pt x="240242" y="2572628"/>
                </a:cubicBezTo>
                <a:cubicBezTo>
                  <a:pt x="257917" y="2587683"/>
                  <a:pt x="276246" y="2602740"/>
                  <a:pt x="295229" y="2617796"/>
                </a:cubicBezTo>
                <a:cubicBezTo>
                  <a:pt x="301776" y="2623687"/>
                  <a:pt x="308977" y="2628925"/>
                  <a:pt x="315523" y="2634816"/>
                </a:cubicBezTo>
                <a:cubicBezTo>
                  <a:pt x="202275" y="2731698"/>
                  <a:pt x="102773" y="2823999"/>
                  <a:pt x="102773" y="2915645"/>
                </a:cubicBezTo>
                <a:close/>
              </a:path>
            </a:pathLst>
          </a:custGeom>
          <a:solidFill>
            <a:schemeClr val="bg2">
              <a:alpha val="10000"/>
            </a:schemeClr>
          </a:solidFill>
          <a:ln w="9525" cap="flat">
            <a:noFill/>
            <a:prstDash val="solid"/>
            <a:miter/>
          </a:ln>
          <a:effectLst/>
        </p:spPr>
        <p:txBody>
          <a:bodyPr wrap="square" rtlCol="0" anchor="ctr">
            <a:noAutofit/>
          </a:bodyPr>
          <a:lstStyle/>
          <a:p>
            <a:endParaRPr lang="en-US" sz="900" dirty="0"/>
          </a:p>
        </p:txBody>
      </p:sp>
      <p:sp>
        <p:nvSpPr>
          <p:cNvPr id="34" name="Flowchart: Terminator 100">
            <a:extLst>
              <a:ext uri="{FF2B5EF4-FFF2-40B4-BE49-F238E27FC236}">
                <a16:creationId xmlns:a16="http://schemas.microsoft.com/office/drawing/2014/main" id="{97EF37F5-F2AD-DD46-FFE0-A771AB0644BB}"/>
              </a:ext>
            </a:extLst>
          </p:cNvPr>
          <p:cNvSpPr/>
          <p:nvPr/>
        </p:nvSpPr>
        <p:spPr>
          <a:xfrm>
            <a:off x="5075533" y="858935"/>
            <a:ext cx="1851959" cy="982672"/>
          </a:xfrm>
          <a:prstGeom prst="flowChartTerminator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/>
              <a:t>CHAKA study</a:t>
            </a:r>
          </a:p>
          <a:p>
            <a:pPr algn="ctr"/>
            <a:r>
              <a:rPr lang="en-GB" sz="1600" b="1" dirty="0"/>
              <a:t>368 cases vs 368 controls</a:t>
            </a:r>
            <a:endParaRPr lang="en-GB" sz="1600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6B1BBA6-BDEA-DAA1-0A8F-DF3FA898F4C5}"/>
              </a:ext>
            </a:extLst>
          </p:cNvPr>
          <p:cNvCxnSpPr>
            <a:cxnSpLocks/>
          </p:cNvCxnSpPr>
          <p:nvPr/>
        </p:nvCxnSpPr>
        <p:spPr>
          <a:xfrm>
            <a:off x="6020410" y="1917197"/>
            <a:ext cx="0" cy="642516"/>
          </a:xfrm>
          <a:prstGeom prst="straightConnector1">
            <a:avLst/>
          </a:prstGeom>
          <a:ln w="50800">
            <a:headEnd type="oval" w="lg" len="lg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6" name="Picture 5">
            <a:extLst>
              <a:ext uri="{FF2B5EF4-FFF2-40B4-BE49-F238E27FC236}">
                <a16:creationId xmlns:a16="http://schemas.microsoft.com/office/drawing/2014/main" id="{2C503B23-2EA1-23D6-4E1F-E9B2C5B818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1060" y="654990"/>
            <a:ext cx="907082" cy="8314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7" name="Picture 10" descr="Dickens H. Akena | CHILD Global Research Fellowship | Washington University  in St. Louis">
            <a:extLst>
              <a:ext uri="{FF2B5EF4-FFF2-40B4-BE49-F238E27FC236}">
                <a16:creationId xmlns:a16="http://schemas.microsoft.com/office/drawing/2014/main" id="{EC4F5FE4-457E-D9DC-9F9E-AF4C9F12A4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0345" y="669483"/>
            <a:ext cx="857138" cy="852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53C0A62B-D71D-9974-0550-D57BE7A830B5}"/>
              </a:ext>
            </a:extLst>
          </p:cNvPr>
          <p:cNvSpPr txBox="1"/>
          <p:nvPr/>
        </p:nvSpPr>
        <p:spPr>
          <a:xfrm>
            <a:off x="10501680" y="1440185"/>
            <a:ext cx="1344535" cy="2846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G" sz="1250" b="1" dirty="0"/>
              <a:t>Dr Dickens Akena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9AFC7A2-ABAE-3B2E-C6A0-FCB8B2526F69}"/>
              </a:ext>
            </a:extLst>
          </p:cNvPr>
          <p:cNvSpPr txBox="1"/>
          <p:nvPr/>
        </p:nvSpPr>
        <p:spPr>
          <a:xfrm>
            <a:off x="9634732" y="1631177"/>
            <a:ext cx="1308500" cy="2846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G" sz="1250" b="1" dirty="0"/>
              <a:t>Prof. E. Kinyanda</a:t>
            </a:r>
          </a:p>
        </p:txBody>
      </p:sp>
      <p:sp>
        <p:nvSpPr>
          <p:cNvPr id="33" name="Rectangle: Rounded Corners 6">
            <a:extLst>
              <a:ext uri="{FF2B5EF4-FFF2-40B4-BE49-F238E27FC236}">
                <a16:creationId xmlns:a16="http://schemas.microsoft.com/office/drawing/2014/main" id="{0DC90D92-A2F2-735B-18EF-C8AF880EA975}"/>
              </a:ext>
            </a:extLst>
          </p:cNvPr>
          <p:cNvSpPr/>
          <p:nvPr/>
        </p:nvSpPr>
        <p:spPr>
          <a:xfrm>
            <a:off x="4017271" y="5394344"/>
            <a:ext cx="4961350" cy="1322828"/>
          </a:xfrm>
          <a:prstGeom prst="roundRect">
            <a:avLst/>
          </a:prstGeom>
          <a:solidFill>
            <a:srgbClr val="19FFFF">
              <a:alpha val="66000"/>
            </a:srgbClr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217">
              <a:defRPr/>
            </a:pPr>
            <a:r>
              <a:rPr lang="en-US" b="1" dirty="0">
                <a:solidFill>
                  <a:prstClr val="black"/>
                </a:solidFill>
                <a:latin typeface=""/>
                <a:cs typeface="Arial" panose="020B0604020202020204" pitchFamily="34" charset="0"/>
              </a:rPr>
              <a:t>Emotional disorders outcomes at 12 </a:t>
            </a:r>
            <a:r>
              <a:rPr lang="en-US" b="1" dirty="0" smtClean="0">
                <a:solidFill>
                  <a:prstClr val="black"/>
                </a:solidFill>
                <a:latin typeface=""/>
                <a:cs typeface="Arial" panose="020B0604020202020204" pitchFamily="34" charset="0"/>
              </a:rPr>
              <a:t>months</a:t>
            </a:r>
            <a:endParaRPr lang="en-US" b="1" dirty="0">
              <a:solidFill>
                <a:prstClr val="black"/>
              </a:solidFill>
              <a:latin typeface=""/>
              <a:cs typeface="Arial" panose="020B0604020202020204" pitchFamily="34" charset="0"/>
            </a:endParaRPr>
          </a:p>
        </p:txBody>
      </p:sp>
      <p:sp>
        <p:nvSpPr>
          <p:cNvPr id="43" name="Right Arrow 42">
            <a:extLst>
              <a:ext uri="{FF2B5EF4-FFF2-40B4-BE49-F238E27FC236}">
                <a16:creationId xmlns:a16="http://schemas.microsoft.com/office/drawing/2014/main" id="{F7D1E209-F112-AC7C-46B4-40F7A532277C}"/>
              </a:ext>
            </a:extLst>
          </p:cNvPr>
          <p:cNvSpPr/>
          <p:nvPr/>
        </p:nvSpPr>
        <p:spPr>
          <a:xfrm>
            <a:off x="5718049" y="4903008"/>
            <a:ext cx="831492" cy="151180"/>
          </a:xfrm>
          <a:prstGeom prst="rightArrow">
            <a:avLst/>
          </a:prstGeom>
          <a:gradFill flip="none" rotWithShape="1">
            <a:gsLst>
              <a:gs pos="0">
                <a:srgbClr val="FF13FF"/>
              </a:gs>
              <a:gs pos="100000">
                <a:srgbClr val="760B8B"/>
              </a:gs>
            </a:gsLst>
            <a:lin ang="10800000" scaled="1"/>
            <a:tileRect/>
          </a:gradFill>
          <a:ln>
            <a:noFill/>
          </a:ln>
          <a:scene3d>
            <a:camera prst="orthographicFront">
              <a:rot lat="0" lon="0" rev="16200000"/>
            </a:camera>
            <a:lightRig rig="threePt" dir="t"/>
          </a:scene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217">
              <a:defRPr/>
            </a:pPr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: Rounded Corners 6">
            <a:extLst>
              <a:ext uri="{FF2B5EF4-FFF2-40B4-BE49-F238E27FC236}">
                <a16:creationId xmlns:a16="http://schemas.microsoft.com/office/drawing/2014/main" id="{60E73465-E688-39FE-1D0B-85082E7729F8}"/>
              </a:ext>
            </a:extLst>
          </p:cNvPr>
          <p:cNvSpPr/>
          <p:nvPr/>
        </p:nvSpPr>
        <p:spPr>
          <a:xfrm>
            <a:off x="1938541" y="2559713"/>
            <a:ext cx="8503893" cy="1965344"/>
          </a:xfrm>
          <a:prstGeom prst="roundRect">
            <a:avLst/>
          </a:prstGeom>
          <a:solidFill>
            <a:schemeClr val="accent4">
              <a:alpha val="6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217">
              <a:defRPr/>
            </a:pPr>
            <a:endParaRPr lang="en-US" b="1" dirty="0">
              <a:solidFill>
                <a:prstClr val="black"/>
              </a:solidFill>
              <a:latin typeface=""/>
              <a:cs typeface="Arial" panose="020B0604020202020204" pitchFamily="34" charset="0"/>
            </a:endParaRPr>
          </a:p>
          <a:p>
            <a:pPr algn="ctr" defTabSz="914217">
              <a:defRPr/>
            </a:pPr>
            <a:endParaRPr lang="en-US" dirty="0">
              <a:solidFill>
                <a:prstClr val="black"/>
              </a:solidFill>
              <a:latin typeface=""/>
              <a:cs typeface="Arial" panose="020B0604020202020204" pitchFamily="34" charset="0"/>
            </a:endParaRPr>
          </a:p>
          <a:p>
            <a:pPr algn="ctr" defTabSz="914217">
              <a:defRPr/>
            </a:pPr>
            <a:endParaRPr lang="en-US" dirty="0">
              <a:solidFill>
                <a:prstClr val="black"/>
              </a:solidFill>
              <a:latin typeface=""/>
              <a:cs typeface="Arial" panose="020B0604020202020204" pitchFamily="34" charset="0"/>
            </a:endParaRPr>
          </a:p>
        </p:txBody>
      </p:sp>
      <p:sp>
        <p:nvSpPr>
          <p:cNvPr id="47" name="Rectangle: Rounded Corners 6">
            <a:extLst>
              <a:ext uri="{FF2B5EF4-FFF2-40B4-BE49-F238E27FC236}">
                <a16:creationId xmlns:a16="http://schemas.microsoft.com/office/drawing/2014/main" id="{6235B1FD-C20F-9E7D-489F-D099C4214FEA}"/>
              </a:ext>
            </a:extLst>
          </p:cNvPr>
          <p:cNvSpPr/>
          <p:nvPr/>
        </p:nvSpPr>
        <p:spPr>
          <a:xfrm>
            <a:off x="7796779" y="2937664"/>
            <a:ext cx="2532270" cy="1322828"/>
          </a:xfrm>
          <a:prstGeom prst="roundRect">
            <a:avLst/>
          </a:prstGeom>
          <a:solidFill>
            <a:schemeClr val="accent5">
              <a:lumMod val="20000"/>
              <a:lumOff val="80000"/>
              <a:alpha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217">
              <a:defRPr/>
            </a:pPr>
            <a:r>
              <a:rPr lang="en-US" b="1" dirty="0">
                <a:solidFill>
                  <a:prstClr val="black"/>
                </a:solidFill>
                <a:latin typeface=""/>
                <a:cs typeface="Arial" panose="020B0604020202020204" pitchFamily="34" charset="0"/>
              </a:rPr>
              <a:t>Psychosocial</a:t>
            </a:r>
          </a:p>
          <a:p>
            <a:pPr algn="ctr" defTabSz="914217">
              <a:defRPr/>
            </a:pPr>
            <a:r>
              <a:rPr lang="en-US" dirty="0">
                <a:solidFill>
                  <a:prstClr val="black"/>
                </a:solidFill>
                <a:latin typeface=""/>
                <a:cs typeface="Arial" panose="020B0604020202020204" pitchFamily="34" charset="0"/>
              </a:rPr>
              <a:t>-Stress</a:t>
            </a:r>
          </a:p>
          <a:p>
            <a:pPr algn="ctr" defTabSz="914217">
              <a:defRPr/>
            </a:pPr>
            <a:r>
              <a:rPr lang="en-US" dirty="0">
                <a:solidFill>
                  <a:prstClr val="black"/>
                </a:solidFill>
                <a:latin typeface=""/>
                <a:cs typeface="Arial" panose="020B0604020202020204" pitchFamily="34" charset="0"/>
              </a:rPr>
              <a:t>-Social support</a:t>
            </a:r>
          </a:p>
          <a:p>
            <a:pPr algn="ctr" defTabSz="914217">
              <a:defRPr/>
            </a:pPr>
            <a:r>
              <a:rPr lang="en-US" dirty="0">
                <a:solidFill>
                  <a:prstClr val="black"/>
                </a:solidFill>
                <a:latin typeface=""/>
                <a:cs typeface="Arial" panose="020B0604020202020204" pitchFamily="34" charset="0"/>
              </a:rPr>
              <a:t>-Sociodemographic </a:t>
            </a:r>
          </a:p>
          <a:p>
            <a:pPr algn="ctr" defTabSz="914217">
              <a:defRPr/>
            </a:pPr>
            <a:endParaRPr lang="en-US" dirty="0">
              <a:solidFill>
                <a:prstClr val="black"/>
              </a:solidFill>
              <a:latin typeface=""/>
              <a:cs typeface="Arial" panose="020B0604020202020204" pitchFamily="34" charset="0"/>
            </a:endParaRPr>
          </a:p>
        </p:txBody>
      </p:sp>
      <p:sp>
        <p:nvSpPr>
          <p:cNvPr id="49" name="Rectangle: Rounded Corners 6">
            <a:extLst>
              <a:ext uri="{FF2B5EF4-FFF2-40B4-BE49-F238E27FC236}">
                <a16:creationId xmlns:a16="http://schemas.microsoft.com/office/drawing/2014/main" id="{6C4A17C2-20F2-C49A-A7B3-7D5BEBBB6449}"/>
              </a:ext>
            </a:extLst>
          </p:cNvPr>
          <p:cNvSpPr/>
          <p:nvPr/>
        </p:nvSpPr>
        <p:spPr>
          <a:xfrm>
            <a:off x="4621992" y="2748689"/>
            <a:ext cx="3023606" cy="1587393"/>
          </a:xfrm>
          <a:prstGeom prst="roundRect">
            <a:avLst/>
          </a:prstGeom>
          <a:solidFill>
            <a:schemeClr val="tx2">
              <a:lumMod val="20000"/>
              <a:lumOff val="80000"/>
              <a:alpha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217">
              <a:defRPr/>
            </a:pPr>
            <a:r>
              <a:rPr lang="en-US" b="1" dirty="0">
                <a:solidFill>
                  <a:prstClr val="black"/>
                </a:solidFill>
                <a:latin typeface=""/>
                <a:cs typeface="Arial" panose="020B0604020202020204" pitchFamily="34" charset="0"/>
              </a:rPr>
              <a:t>Biological</a:t>
            </a:r>
          </a:p>
          <a:p>
            <a:pPr algn="ctr" defTabSz="914217">
              <a:defRPr/>
            </a:pPr>
            <a:r>
              <a:rPr lang="en-US" dirty="0">
                <a:solidFill>
                  <a:prstClr val="black"/>
                </a:solidFill>
                <a:latin typeface=""/>
                <a:cs typeface="Arial" panose="020B0604020202020204" pitchFamily="34" charset="0"/>
              </a:rPr>
              <a:t>-Telomere length</a:t>
            </a:r>
          </a:p>
          <a:p>
            <a:pPr algn="ctr" defTabSz="914217">
              <a:defRPr/>
            </a:pPr>
            <a:r>
              <a:rPr lang="en-US" dirty="0">
                <a:solidFill>
                  <a:prstClr val="black"/>
                </a:solidFill>
                <a:latin typeface=""/>
                <a:cs typeface="Arial" panose="020B0604020202020204" pitchFamily="34" charset="0"/>
              </a:rPr>
              <a:t>-CD4 count</a:t>
            </a:r>
          </a:p>
          <a:p>
            <a:pPr algn="ctr" defTabSz="914217">
              <a:defRPr/>
            </a:pPr>
            <a:r>
              <a:rPr lang="en-US" dirty="0">
                <a:solidFill>
                  <a:prstClr val="black"/>
                </a:solidFill>
                <a:latin typeface=""/>
                <a:cs typeface="Arial" panose="020B0604020202020204" pitchFamily="34" charset="0"/>
              </a:rPr>
              <a:t>-HIV viral load</a:t>
            </a:r>
          </a:p>
          <a:p>
            <a:pPr algn="ctr" defTabSz="914217">
              <a:defRPr/>
            </a:pPr>
            <a:r>
              <a:rPr lang="en-US" dirty="0">
                <a:solidFill>
                  <a:prstClr val="black"/>
                </a:solidFill>
                <a:latin typeface=""/>
                <a:cs typeface="Arial" panose="020B0604020202020204" pitchFamily="34" charset="0"/>
              </a:rPr>
              <a:t>-WHO HIV clinical stage </a:t>
            </a:r>
          </a:p>
          <a:p>
            <a:pPr algn="ctr" defTabSz="914217">
              <a:defRPr/>
            </a:pPr>
            <a:endParaRPr lang="en-US" dirty="0">
              <a:solidFill>
                <a:prstClr val="black"/>
              </a:solidFill>
              <a:latin typeface=""/>
              <a:cs typeface="Arial" panose="020B0604020202020204" pitchFamily="34" charset="0"/>
            </a:endParaRPr>
          </a:p>
        </p:txBody>
      </p:sp>
      <p:sp>
        <p:nvSpPr>
          <p:cNvPr id="50" name="Rectangle: Rounded Corners 6">
            <a:extLst>
              <a:ext uri="{FF2B5EF4-FFF2-40B4-BE49-F238E27FC236}">
                <a16:creationId xmlns:a16="http://schemas.microsoft.com/office/drawing/2014/main" id="{3E1F8CB5-782F-15D1-4A21-108AE7D44A06}"/>
              </a:ext>
            </a:extLst>
          </p:cNvPr>
          <p:cNvSpPr/>
          <p:nvPr/>
        </p:nvSpPr>
        <p:spPr>
          <a:xfrm>
            <a:off x="2051927" y="2748689"/>
            <a:ext cx="2418885" cy="1625188"/>
          </a:xfrm>
          <a:prstGeom prst="roundRect">
            <a:avLst/>
          </a:prstGeom>
          <a:solidFill>
            <a:schemeClr val="accent3">
              <a:lumMod val="60000"/>
              <a:lumOff val="40000"/>
              <a:alpha val="8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217">
              <a:defRPr/>
            </a:pPr>
            <a:r>
              <a:rPr lang="en-US" b="1" dirty="0">
                <a:solidFill>
                  <a:prstClr val="black"/>
                </a:solidFill>
                <a:latin typeface=""/>
                <a:cs typeface="Arial" panose="020B0604020202020204" pitchFamily="34" charset="0"/>
              </a:rPr>
              <a:t>Genetic</a:t>
            </a:r>
          </a:p>
          <a:p>
            <a:pPr algn="ctr" defTabSz="914217">
              <a:defRPr/>
            </a:pPr>
            <a:r>
              <a:rPr lang="en-US" dirty="0">
                <a:solidFill>
                  <a:prstClr val="black"/>
                </a:solidFill>
                <a:latin typeface=""/>
                <a:cs typeface="Arial" panose="020B0604020202020204" pitchFamily="34" charset="0"/>
              </a:rPr>
              <a:t>-</a:t>
            </a:r>
            <a:r>
              <a:rPr lang="en-US" i="1" dirty="0">
                <a:solidFill>
                  <a:prstClr val="black"/>
                </a:solidFill>
                <a:latin typeface=""/>
                <a:cs typeface="Arial" panose="020B0604020202020204" pitchFamily="34" charset="0"/>
              </a:rPr>
              <a:t>SLC6A4</a:t>
            </a:r>
          </a:p>
          <a:p>
            <a:pPr algn="ctr" defTabSz="914217">
              <a:defRPr/>
            </a:pPr>
            <a:r>
              <a:rPr lang="en-US" dirty="0">
                <a:solidFill>
                  <a:prstClr val="black"/>
                </a:solidFill>
                <a:latin typeface=""/>
                <a:cs typeface="Arial" panose="020B0604020202020204" pitchFamily="34" charset="0"/>
              </a:rPr>
              <a:t>-</a:t>
            </a:r>
            <a:r>
              <a:rPr lang="en-US" i="1" dirty="0">
                <a:solidFill>
                  <a:prstClr val="black"/>
                </a:solidFill>
                <a:latin typeface=""/>
                <a:cs typeface="Arial" panose="020B0604020202020204" pitchFamily="34" charset="0"/>
              </a:rPr>
              <a:t>TPH2</a:t>
            </a:r>
          </a:p>
          <a:p>
            <a:pPr algn="ctr" defTabSz="914217">
              <a:defRPr/>
            </a:pPr>
            <a:r>
              <a:rPr lang="en-US" dirty="0">
                <a:solidFill>
                  <a:prstClr val="black"/>
                </a:solidFill>
                <a:latin typeface=""/>
                <a:cs typeface="Arial" panose="020B0604020202020204" pitchFamily="34" charset="0"/>
              </a:rPr>
              <a:t>-</a:t>
            </a:r>
            <a:r>
              <a:rPr lang="en-US" i="1" dirty="0">
                <a:solidFill>
                  <a:prstClr val="black"/>
                </a:solidFill>
                <a:latin typeface=""/>
                <a:cs typeface="Arial" panose="020B0604020202020204" pitchFamily="34" charset="0"/>
              </a:rPr>
              <a:t>FKBP5</a:t>
            </a:r>
          </a:p>
          <a:p>
            <a:pPr algn="ctr" defTabSz="914217">
              <a:defRPr/>
            </a:pPr>
            <a:r>
              <a:rPr lang="en-US" i="1" dirty="0">
                <a:solidFill>
                  <a:prstClr val="black"/>
                </a:solidFill>
                <a:latin typeface=""/>
                <a:cs typeface="Arial" panose="020B0604020202020204" pitchFamily="34" charset="0"/>
              </a:rPr>
              <a:t>-NR3C1</a:t>
            </a:r>
            <a:r>
              <a:rPr lang="en-US" dirty="0">
                <a:solidFill>
                  <a:prstClr val="black"/>
                </a:solidFill>
                <a:latin typeface=""/>
                <a:cs typeface="Arial" panose="020B0604020202020204" pitchFamily="34" charset="0"/>
              </a:rPr>
              <a:t> </a:t>
            </a:r>
          </a:p>
          <a:p>
            <a:pPr algn="ctr" defTabSz="914217">
              <a:defRPr/>
            </a:pPr>
            <a:endParaRPr lang="en-US" dirty="0">
              <a:solidFill>
                <a:prstClr val="black"/>
              </a:solidFill>
              <a:latin typeface=""/>
              <a:cs typeface="Arial" panose="020B0604020202020204" pitchFamily="34" charset="0"/>
            </a:endParaRPr>
          </a:p>
        </p:txBody>
      </p:sp>
      <p:sp>
        <p:nvSpPr>
          <p:cNvPr id="51" name="Google Shape;1541;p45">
            <a:extLst>
              <a:ext uri="{FF2B5EF4-FFF2-40B4-BE49-F238E27FC236}">
                <a16:creationId xmlns:a16="http://schemas.microsoft.com/office/drawing/2014/main" id="{3E287F29-75F1-DF3C-89EB-B500790CA18F}"/>
              </a:ext>
            </a:extLst>
          </p:cNvPr>
          <p:cNvSpPr/>
          <p:nvPr/>
        </p:nvSpPr>
        <p:spPr>
          <a:xfrm>
            <a:off x="6020410" y="4638443"/>
            <a:ext cx="5555877" cy="642516"/>
          </a:xfrm>
          <a:custGeom>
            <a:avLst/>
            <a:gdLst/>
            <a:ahLst/>
            <a:cxnLst/>
            <a:rect l="l" t="t" r="r" b="b"/>
            <a:pathLst>
              <a:path w="72153" h="17384" extrusionOk="0">
                <a:moveTo>
                  <a:pt x="1" y="1"/>
                </a:moveTo>
                <a:lnTo>
                  <a:pt x="1" y="17384"/>
                </a:lnTo>
                <a:lnTo>
                  <a:pt x="72153" y="17384"/>
                </a:lnTo>
                <a:lnTo>
                  <a:pt x="72153" y="1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243802" tIns="121884" rIns="243802" bIns="121884" anchor="ctr" anchorCtr="0">
            <a:noAutofit/>
          </a:bodyPr>
          <a:lstStyle/>
          <a:p>
            <a:pPr>
              <a:buClr>
                <a:schemeClr val="dk1"/>
              </a:buClr>
              <a:buSzPct val="150000"/>
            </a:pPr>
            <a:r>
              <a:rPr lang="en-GB" b="1" dirty="0">
                <a:solidFill>
                  <a:srgbClr val="00B05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rPr>
              <a:t>PREDICTION: MACHINE LEARNING </a:t>
            </a:r>
          </a:p>
        </p:txBody>
      </p:sp>
      <p:sp>
        <p:nvSpPr>
          <p:cNvPr id="52" name="Google Shape;1541;p45">
            <a:extLst>
              <a:ext uri="{FF2B5EF4-FFF2-40B4-BE49-F238E27FC236}">
                <a16:creationId xmlns:a16="http://schemas.microsoft.com/office/drawing/2014/main" id="{87C094F9-672A-5148-2C6D-AB7CF66BFFC0}"/>
              </a:ext>
            </a:extLst>
          </p:cNvPr>
          <p:cNvSpPr/>
          <p:nvPr/>
        </p:nvSpPr>
        <p:spPr>
          <a:xfrm>
            <a:off x="6511746" y="2068377"/>
            <a:ext cx="5555877" cy="642516"/>
          </a:xfrm>
          <a:custGeom>
            <a:avLst/>
            <a:gdLst/>
            <a:ahLst/>
            <a:cxnLst/>
            <a:rect l="l" t="t" r="r" b="b"/>
            <a:pathLst>
              <a:path w="72153" h="17384" extrusionOk="0">
                <a:moveTo>
                  <a:pt x="1" y="1"/>
                </a:moveTo>
                <a:lnTo>
                  <a:pt x="1" y="17384"/>
                </a:lnTo>
                <a:lnTo>
                  <a:pt x="72153" y="17384"/>
                </a:lnTo>
                <a:lnTo>
                  <a:pt x="72153" y="1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243802" tIns="121884" rIns="243802" bIns="121884" anchor="ctr" anchorCtr="0">
            <a:noAutofit/>
          </a:bodyPr>
          <a:lstStyle/>
          <a:p>
            <a:pPr>
              <a:buClr>
                <a:schemeClr val="dk1"/>
              </a:buClr>
              <a:buSzPct val="150000"/>
            </a:pPr>
            <a:r>
              <a:rPr lang="en-GB" b="1" dirty="0">
                <a:solidFill>
                  <a:srgbClr val="FF000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rPr>
              <a:t>VULNERABILITY 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968426" y="6360074"/>
            <a:ext cx="220552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/>
              <a:t>Source: Own source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204D2DC5-4976-61B5-D7DF-DE110D74FBA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548646" y="658566"/>
            <a:ext cx="729194" cy="937372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39AFC7A2-ABAE-3B2E-C6A0-FCB8B2526F69}"/>
              </a:ext>
            </a:extLst>
          </p:cNvPr>
          <p:cNvSpPr txBox="1"/>
          <p:nvPr/>
        </p:nvSpPr>
        <p:spPr>
          <a:xfrm>
            <a:off x="8569195" y="1608673"/>
            <a:ext cx="1220591" cy="2846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50" b="1" dirty="0"/>
              <a:t>Dr. </a:t>
            </a:r>
            <a:r>
              <a:rPr lang="en-US" sz="1250" b="1" dirty="0" err="1"/>
              <a:t>Jjingo</a:t>
            </a:r>
            <a:r>
              <a:rPr lang="en-US" sz="1250" b="1" dirty="0"/>
              <a:t> </a:t>
            </a:r>
            <a:r>
              <a:rPr lang="en-US" sz="1250" b="1" dirty="0" err="1"/>
              <a:t>Daudi</a:t>
            </a:r>
            <a:endParaRPr lang="en-UG" sz="125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563791" y="672998"/>
            <a:ext cx="935066" cy="935066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39AFC7A2-ABAE-3B2E-C6A0-FCB8B2526F69}"/>
              </a:ext>
            </a:extLst>
          </p:cNvPr>
          <p:cNvSpPr txBox="1"/>
          <p:nvPr/>
        </p:nvSpPr>
        <p:spPr>
          <a:xfrm>
            <a:off x="7415971" y="1622340"/>
            <a:ext cx="1319464" cy="2846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50" b="1" dirty="0"/>
              <a:t>Dr. </a:t>
            </a:r>
            <a:r>
              <a:rPr lang="en-US" sz="1250" b="1" dirty="0" err="1"/>
              <a:t>Kalungi</a:t>
            </a:r>
            <a:r>
              <a:rPr lang="en-US" sz="1250" b="1" dirty="0"/>
              <a:t> Allan </a:t>
            </a:r>
            <a:endParaRPr lang="en-UG" sz="1250" b="1" dirty="0"/>
          </a:p>
        </p:txBody>
      </p:sp>
    </p:spTree>
    <p:extLst>
      <p:ext uri="{BB962C8B-B14F-4D97-AF65-F5344CB8AC3E}">
        <p14:creationId xmlns:p14="http://schemas.microsoft.com/office/powerpoint/2010/main" val="1812430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3" grpId="0" animBg="1"/>
      <p:bldP spid="43" grpId="0" animBg="1"/>
      <p:bldP spid="20" grpId="0" animBg="1"/>
      <p:bldP spid="47" grpId="0" animBg="1"/>
      <p:bldP spid="49" grpId="0" animBg="1"/>
      <p:bldP spid="50" grpId="0" animBg="1"/>
      <p:bldP spid="51" grpId="0"/>
      <p:bldP spid="5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FEATURE IMPORTANCE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47825"/>
            <a:ext cx="9229725" cy="521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075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CONCLUSION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814538" cy="448139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study analyzed various machine learning models with </a:t>
            </a:r>
            <a:r>
              <a:rPr lang="en-US" dirty="0" err="1"/>
              <a:t>AdaBoost</a:t>
            </a:r>
            <a:r>
              <a:rPr lang="en-US" dirty="0"/>
              <a:t> emerging as the top performer based on overall performance metrics</a:t>
            </a:r>
            <a:r>
              <a:rPr lang="en-US" dirty="0" smtClean="0"/>
              <a:t>.</a:t>
            </a:r>
          </a:p>
          <a:p>
            <a:pPr>
              <a:lnSpc>
                <a:spcPct val="100000"/>
              </a:lnSpc>
            </a:pPr>
            <a:r>
              <a:rPr lang="en-US" dirty="0" err="1" smtClean="0"/>
              <a:t>AdaBoost</a:t>
            </a:r>
            <a:r>
              <a:rPr lang="en-US" dirty="0" smtClean="0"/>
              <a:t> </a:t>
            </a:r>
            <a:r>
              <a:rPr lang="en-US" dirty="0"/>
              <a:t>demonstrated strong accuracy, precision, recall, and F1-score on both training and validation </a:t>
            </a:r>
            <a:r>
              <a:rPr lang="en-US" dirty="0" smtClean="0"/>
              <a:t>datasets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This showcased </a:t>
            </a:r>
            <a:r>
              <a:rPr lang="en-US" dirty="0"/>
              <a:t>its effectiveness in handling the given data. </a:t>
            </a:r>
            <a:endParaRPr lang="en-US" dirty="0" smtClean="0"/>
          </a:p>
          <a:p>
            <a:pPr>
              <a:lnSpc>
                <a:spcPct val="100000"/>
              </a:lnSpc>
            </a:pPr>
            <a:r>
              <a:rPr lang="en-US" dirty="0" smtClean="0"/>
              <a:t>Through </a:t>
            </a:r>
            <a:r>
              <a:rPr lang="en-US" dirty="0"/>
              <a:t>analysis, it was revealed that stress levels, initial weight, child's education, baseline telomere length, and religious affiliation significantly impact </a:t>
            </a:r>
            <a:r>
              <a:rPr lang="en-US" dirty="0" smtClean="0"/>
              <a:t>the </a:t>
            </a:r>
            <a:r>
              <a:rPr lang="en-US" dirty="0" err="1" smtClean="0"/>
              <a:t>IMD</a:t>
            </a:r>
            <a:r>
              <a:rPr lang="en-US" dirty="0" smtClean="0"/>
              <a:t> in Children and Adolescents with HIV. </a:t>
            </a:r>
          </a:p>
        </p:txBody>
      </p:sp>
    </p:spTree>
    <p:extLst>
      <p:ext uri="{BB962C8B-B14F-4D97-AF65-F5344CB8AC3E}">
        <p14:creationId xmlns:p14="http://schemas.microsoft.com/office/powerpoint/2010/main" val="588367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8877" y="2506662"/>
            <a:ext cx="10515600" cy="140884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b="1" dirty="0" smtClean="0"/>
              <a:t>THE END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1945537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C4EBB929-1B65-5A25-1DF5-51441C396A70}"/>
              </a:ext>
            </a:extLst>
          </p:cNvPr>
          <p:cNvSpPr/>
          <p:nvPr/>
        </p:nvSpPr>
        <p:spPr>
          <a:xfrm rot="12995570" flipH="1">
            <a:off x="4083134" y="-7251717"/>
            <a:ext cx="4590727" cy="20026498"/>
          </a:xfrm>
          <a:custGeom>
            <a:avLst/>
            <a:gdLst>
              <a:gd name="connsiteX0" fmla="*/ 140599 w 668361"/>
              <a:gd name="connsiteY0" fmla="*/ 245336 h 2915645"/>
              <a:gd name="connsiteX1" fmla="*/ 108665 w 668361"/>
              <a:gd name="connsiteY1" fmla="*/ 197693 h 2915645"/>
              <a:gd name="connsiteX2" fmla="*/ 58915 w 668361"/>
              <a:gd name="connsiteY2" fmla="*/ 0 h 2915645"/>
              <a:gd name="connsiteX3" fmla="*/ 149881 w 668361"/>
              <a:gd name="connsiteY3" fmla="*/ 0 h 2915645"/>
              <a:gd name="connsiteX4" fmla="*/ 173094 w 668361"/>
              <a:gd name="connsiteY4" fmla="*/ 31461 h 2915645"/>
              <a:gd name="connsiteX5" fmla="*/ 173472 w 668361"/>
              <a:gd name="connsiteY5" fmla="*/ 74380 h 2915645"/>
              <a:gd name="connsiteX6" fmla="*/ 193765 w 668361"/>
              <a:gd name="connsiteY6" fmla="*/ 147287 h 2915645"/>
              <a:gd name="connsiteX7" fmla="*/ 330579 w 668361"/>
              <a:gd name="connsiteY7" fmla="*/ 298503 h 2915645"/>
              <a:gd name="connsiteX8" fmla="*/ 277555 w 668361"/>
              <a:gd name="connsiteY8" fmla="*/ 359382 h 2915645"/>
              <a:gd name="connsiteX9" fmla="*/ 267082 w 668361"/>
              <a:gd name="connsiteY9" fmla="*/ 371820 h 2915645"/>
              <a:gd name="connsiteX10" fmla="*/ 140599 w 668361"/>
              <a:gd name="connsiteY10" fmla="*/ 245336 h 2915645"/>
              <a:gd name="connsiteX11" fmla="*/ 166926 w 668361"/>
              <a:gd name="connsiteY11" fmla="*/ 750840 h 2915645"/>
              <a:gd name="connsiteX12" fmla="*/ 553147 w 668361"/>
              <a:gd name="connsiteY12" fmla="*/ 750840 h 2915645"/>
              <a:gd name="connsiteX13" fmla="*/ 551838 w 668361"/>
              <a:gd name="connsiteY13" fmla="*/ 737748 h 2915645"/>
              <a:gd name="connsiteX14" fmla="*/ 531545 w 668361"/>
              <a:gd name="connsiteY14" fmla="*/ 672287 h 2915645"/>
              <a:gd name="connsiteX15" fmla="*/ 517144 w 668361"/>
              <a:gd name="connsiteY15" fmla="*/ 644139 h 2915645"/>
              <a:gd name="connsiteX16" fmla="*/ 206202 w 668361"/>
              <a:gd name="connsiteY16" fmla="*/ 644139 h 2915645"/>
              <a:gd name="connsiteX17" fmla="*/ 191146 w 668361"/>
              <a:gd name="connsiteY17" fmla="*/ 672287 h 2915645"/>
              <a:gd name="connsiteX18" fmla="*/ 168890 w 668361"/>
              <a:gd name="connsiteY18" fmla="*/ 737748 h 2915645"/>
              <a:gd name="connsiteX19" fmla="*/ 166926 w 668361"/>
              <a:gd name="connsiteY19" fmla="*/ 750840 h 2915645"/>
              <a:gd name="connsiteX20" fmla="*/ 205548 w 668361"/>
              <a:gd name="connsiteY20" fmla="*/ 902056 h 2915645"/>
              <a:gd name="connsiteX21" fmla="*/ 206857 w 668361"/>
              <a:gd name="connsiteY21" fmla="*/ 903365 h 2915645"/>
              <a:gd name="connsiteX22" fmla="*/ 513216 w 668361"/>
              <a:gd name="connsiteY22" fmla="*/ 903365 h 2915645"/>
              <a:gd name="connsiteX23" fmla="*/ 513870 w 668361"/>
              <a:gd name="connsiteY23" fmla="*/ 902056 h 2915645"/>
              <a:gd name="connsiteX24" fmla="*/ 536127 w 668361"/>
              <a:gd name="connsiteY24" fmla="*/ 856233 h 2915645"/>
              <a:gd name="connsiteX25" fmla="*/ 551184 w 668361"/>
              <a:gd name="connsiteY25" fmla="*/ 797318 h 2915645"/>
              <a:gd name="connsiteX26" fmla="*/ 168890 w 668361"/>
              <a:gd name="connsiteY26" fmla="*/ 797318 h 2915645"/>
              <a:gd name="connsiteX27" fmla="*/ 183291 w 668361"/>
              <a:gd name="connsiteY27" fmla="*/ 856233 h 2915645"/>
              <a:gd name="connsiteX28" fmla="*/ 205548 w 668361"/>
              <a:gd name="connsiteY28" fmla="*/ 902056 h 2915645"/>
              <a:gd name="connsiteX29" fmla="*/ 154488 w 668361"/>
              <a:gd name="connsiteY29" fmla="*/ 1451276 h 2915645"/>
              <a:gd name="connsiteX30" fmla="*/ 373783 w 668361"/>
              <a:gd name="connsiteY30" fmla="*/ 1451276 h 2915645"/>
              <a:gd name="connsiteX31" fmla="*/ 374438 w 668361"/>
              <a:gd name="connsiteY31" fmla="*/ 1451276 h 2915645"/>
              <a:gd name="connsiteX32" fmla="*/ 543982 w 668361"/>
              <a:gd name="connsiteY32" fmla="*/ 1451276 h 2915645"/>
              <a:gd name="connsiteX33" fmla="*/ 542673 w 668361"/>
              <a:gd name="connsiteY33" fmla="*/ 1436874 h 2915645"/>
              <a:gd name="connsiteX34" fmla="*/ 524999 w 668361"/>
              <a:gd name="connsiteY34" fmla="*/ 1371413 h 2915645"/>
              <a:gd name="connsiteX35" fmla="*/ 523690 w 668361"/>
              <a:gd name="connsiteY35" fmla="*/ 1368140 h 2915645"/>
              <a:gd name="connsiteX36" fmla="*/ 511907 w 668361"/>
              <a:gd name="connsiteY36" fmla="*/ 1344574 h 2915645"/>
              <a:gd name="connsiteX37" fmla="*/ 187219 w 668361"/>
              <a:gd name="connsiteY37" fmla="*/ 1344574 h 2915645"/>
              <a:gd name="connsiteX38" fmla="*/ 170853 w 668361"/>
              <a:gd name="connsiteY38" fmla="*/ 1371413 h 2915645"/>
              <a:gd name="connsiteX39" fmla="*/ 153833 w 668361"/>
              <a:gd name="connsiteY39" fmla="*/ 1436874 h 2915645"/>
              <a:gd name="connsiteX40" fmla="*/ 154488 w 668361"/>
              <a:gd name="connsiteY40" fmla="*/ 1451276 h 2915645"/>
              <a:gd name="connsiteX41" fmla="*/ 204893 w 668361"/>
              <a:gd name="connsiteY41" fmla="*/ 1604455 h 2915645"/>
              <a:gd name="connsiteX42" fmla="*/ 498160 w 668361"/>
              <a:gd name="connsiteY42" fmla="*/ 1604455 h 2915645"/>
              <a:gd name="connsiteX43" fmla="*/ 504051 w 668361"/>
              <a:gd name="connsiteY43" fmla="*/ 1595291 h 2915645"/>
              <a:gd name="connsiteX44" fmla="*/ 513870 w 668361"/>
              <a:gd name="connsiteY44" fmla="*/ 1578271 h 2915645"/>
              <a:gd name="connsiteX45" fmla="*/ 513216 w 668361"/>
              <a:gd name="connsiteY45" fmla="*/ 1578271 h 2915645"/>
              <a:gd name="connsiteX46" fmla="*/ 526962 w 668361"/>
              <a:gd name="connsiteY46" fmla="*/ 1548813 h 2915645"/>
              <a:gd name="connsiteX47" fmla="*/ 541364 w 668361"/>
              <a:gd name="connsiteY47" fmla="*/ 1497754 h 2915645"/>
              <a:gd name="connsiteX48" fmla="*/ 374438 w 668361"/>
              <a:gd name="connsiteY48" fmla="*/ 1497753 h 2915645"/>
              <a:gd name="connsiteX49" fmla="*/ 373783 w 668361"/>
              <a:gd name="connsiteY49" fmla="*/ 1497753 h 2915645"/>
              <a:gd name="connsiteX50" fmla="*/ 160379 w 668361"/>
              <a:gd name="connsiteY50" fmla="*/ 1497754 h 2915645"/>
              <a:gd name="connsiteX51" fmla="*/ 176745 w 668361"/>
              <a:gd name="connsiteY51" fmla="*/ 1548814 h 2915645"/>
              <a:gd name="connsiteX52" fmla="*/ 199002 w 668361"/>
              <a:gd name="connsiteY52" fmla="*/ 1594636 h 2915645"/>
              <a:gd name="connsiteX53" fmla="*/ 204893 w 668361"/>
              <a:gd name="connsiteY53" fmla="*/ 1603801 h 2915645"/>
              <a:gd name="connsiteX54" fmla="*/ 103428 w 668361"/>
              <a:gd name="connsiteY54" fmla="*/ 2176587 h 2915645"/>
              <a:gd name="connsiteX55" fmla="*/ 543328 w 668361"/>
              <a:gd name="connsiteY55" fmla="*/ 2176587 h 2915645"/>
              <a:gd name="connsiteX56" fmla="*/ 542019 w 668361"/>
              <a:gd name="connsiteY56" fmla="*/ 2168731 h 2915645"/>
              <a:gd name="connsiteX57" fmla="*/ 517144 w 668361"/>
              <a:gd name="connsiteY57" fmla="*/ 2103270 h 2915645"/>
              <a:gd name="connsiteX58" fmla="*/ 492268 w 668361"/>
              <a:gd name="connsiteY58" fmla="*/ 2064648 h 2915645"/>
              <a:gd name="connsiteX59" fmla="*/ 151215 w 668361"/>
              <a:gd name="connsiteY59" fmla="*/ 2064648 h 2915645"/>
              <a:gd name="connsiteX60" fmla="*/ 126340 w 668361"/>
              <a:gd name="connsiteY60" fmla="*/ 2103270 h 2915645"/>
              <a:gd name="connsiteX61" fmla="*/ 104083 w 668361"/>
              <a:gd name="connsiteY61" fmla="*/ 2168731 h 2915645"/>
              <a:gd name="connsiteX62" fmla="*/ 103428 w 668361"/>
              <a:gd name="connsiteY62" fmla="*/ 2176587 h 2915645"/>
              <a:gd name="connsiteX63" fmla="*/ 157761 w 668361"/>
              <a:gd name="connsiteY63" fmla="*/ 2325838 h 2915645"/>
              <a:gd name="connsiteX64" fmla="*/ 167581 w 668361"/>
              <a:gd name="connsiteY64" fmla="*/ 2337621 h 2915645"/>
              <a:gd name="connsiteX65" fmla="*/ 488341 w 668361"/>
              <a:gd name="connsiteY65" fmla="*/ 2337621 h 2915645"/>
              <a:gd name="connsiteX66" fmla="*/ 496850 w 668361"/>
              <a:gd name="connsiteY66" fmla="*/ 2325838 h 2915645"/>
              <a:gd name="connsiteX67" fmla="*/ 524344 w 668361"/>
              <a:gd name="connsiteY67" fmla="*/ 2280015 h 2915645"/>
              <a:gd name="connsiteX68" fmla="*/ 542673 w 668361"/>
              <a:gd name="connsiteY68" fmla="*/ 2225028 h 2915645"/>
              <a:gd name="connsiteX69" fmla="*/ 107356 w 668361"/>
              <a:gd name="connsiteY69" fmla="*/ 2225028 h 2915645"/>
              <a:gd name="connsiteX70" fmla="*/ 128304 w 668361"/>
              <a:gd name="connsiteY70" fmla="*/ 2280015 h 2915645"/>
              <a:gd name="connsiteX71" fmla="*/ 157761 w 668361"/>
              <a:gd name="connsiteY71" fmla="*/ 2325838 h 2915645"/>
              <a:gd name="connsiteX72" fmla="*/ 72171 w 668361"/>
              <a:gd name="connsiteY72" fmla="*/ 2377144 h 2915645"/>
              <a:gd name="connsiteX73" fmla="*/ 0 w 668361"/>
              <a:gd name="connsiteY73" fmla="*/ 2189025 h 2915645"/>
              <a:gd name="connsiteX74" fmla="*/ 247443 w 668361"/>
              <a:gd name="connsiteY74" fmla="*/ 1838152 h 2915645"/>
              <a:gd name="connsiteX75" fmla="*/ 255299 w 668361"/>
              <a:gd name="connsiteY75" fmla="*/ 1831606 h 2915645"/>
              <a:gd name="connsiteX76" fmla="*/ 263154 w 668361"/>
              <a:gd name="connsiteY76" fmla="*/ 1825060 h 2915645"/>
              <a:gd name="connsiteX77" fmla="*/ 276901 w 668361"/>
              <a:gd name="connsiteY77" fmla="*/ 1813931 h 2915645"/>
              <a:gd name="connsiteX78" fmla="*/ 339743 w 668361"/>
              <a:gd name="connsiteY78" fmla="*/ 1763526 h 2915645"/>
              <a:gd name="connsiteX79" fmla="*/ 347599 w 668361"/>
              <a:gd name="connsiteY79" fmla="*/ 1756980 h 2915645"/>
              <a:gd name="connsiteX80" fmla="*/ 355454 w 668361"/>
              <a:gd name="connsiteY80" fmla="*/ 1750434 h 2915645"/>
              <a:gd name="connsiteX81" fmla="*/ 462811 w 668361"/>
              <a:gd name="connsiteY81" fmla="*/ 1647659 h 2915645"/>
              <a:gd name="connsiteX82" fmla="*/ 236314 w 668361"/>
              <a:gd name="connsiteY82" fmla="*/ 1647660 h 2915645"/>
              <a:gd name="connsiteX83" fmla="*/ 324688 w 668361"/>
              <a:gd name="connsiteY83" fmla="*/ 1749125 h 2915645"/>
              <a:gd name="connsiteX84" fmla="*/ 261845 w 668361"/>
              <a:gd name="connsiteY84" fmla="*/ 1799530 h 2915645"/>
              <a:gd name="connsiteX85" fmla="*/ 248097 w 668361"/>
              <a:gd name="connsiteY85" fmla="*/ 1810659 h 2915645"/>
              <a:gd name="connsiteX86" fmla="*/ 51060 w 668361"/>
              <a:gd name="connsiteY86" fmla="*/ 1434911 h 2915645"/>
              <a:gd name="connsiteX87" fmla="*/ 267736 w 668361"/>
              <a:gd name="connsiteY87" fmla="*/ 1136407 h 2915645"/>
              <a:gd name="connsiteX88" fmla="*/ 312904 w 668361"/>
              <a:gd name="connsiteY88" fmla="*/ 1173066 h 2915645"/>
              <a:gd name="connsiteX89" fmla="*/ 344980 w 668361"/>
              <a:gd name="connsiteY89" fmla="*/ 1198595 h 2915645"/>
              <a:gd name="connsiteX90" fmla="*/ 227805 w 668361"/>
              <a:gd name="connsiteY90" fmla="*/ 1296787 h 2915645"/>
              <a:gd name="connsiteX91" fmla="*/ 481139 w 668361"/>
              <a:gd name="connsiteY91" fmla="*/ 1296787 h 2915645"/>
              <a:gd name="connsiteX92" fmla="*/ 379020 w 668361"/>
              <a:gd name="connsiteY92" fmla="*/ 1199250 h 2915645"/>
              <a:gd name="connsiteX93" fmla="*/ 371165 w 668361"/>
              <a:gd name="connsiteY93" fmla="*/ 1192704 h 2915645"/>
              <a:gd name="connsiteX94" fmla="*/ 362655 w 668361"/>
              <a:gd name="connsiteY94" fmla="*/ 1186158 h 2915645"/>
              <a:gd name="connsiteX95" fmla="*/ 328615 w 668361"/>
              <a:gd name="connsiteY95" fmla="*/ 1158664 h 2915645"/>
              <a:gd name="connsiteX96" fmla="*/ 285411 w 668361"/>
              <a:gd name="connsiteY96" fmla="*/ 1123970 h 2915645"/>
              <a:gd name="connsiteX97" fmla="*/ 277555 w 668361"/>
              <a:gd name="connsiteY97" fmla="*/ 1117423 h 2915645"/>
              <a:gd name="connsiteX98" fmla="*/ 269700 w 668361"/>
              <a:gd name="connsiteY98" fmla="*/ 1110877 h 2915645"/>
              <a:gd name="connsiteX99" fmla="*/ 65461 w 668361"/>
              <a:gd name="connsiteY99" fmla="*/ 761969 h 2915645"/>
              <a:gd name="connsiteX100" fmla="*/ 269700 w 668361"/>
              <a:gd name="connsiteY100" fmla="*/ 401277 h 2915645"/>
              <a:gd name="connsiteX101" fmla="*/ 276246 w 668361"/>
              <a:gd name="connsiteY101" fmla="*/ 393422 h 2915645"/>
              <a:gd name="connsiteX102" fmla="*/ 282792 w 668361"/>
              <a:gd name="connsiteY102" fmla="*/ 385566 h 2915645"/>
              <a:gd name="connsiteX103" fmla="*/ 295885 w 668361"/>
              <a:gd name="connsiteY103" fmla="*/ 371165 h 2915645"/>
              <a:gd name="connsiteX104" fmla="*/ 346944 w 668361"/>
              <a:gd name="connsiteY104" fmla="*/ 312905 h 2915645"/>
              <a:gd name="connsiteX105" fmla="*/ 353491 w 668361"/>
              <a:gd name="connsiteY105" fmla="*/ 305050 h 2915645"/>
              <a:gd name="connsiteX106" fmla="*/ 360037 w 668361"/>
              <a:gd name="connsiteY106" fmla="*/ 297194 h 2915645"/>
              <a:gd name="connsiteX107" fmla="*/ 364846 w 668361"/>
              <a:gd name="connsiteY107" fmla="*/ 291338 h 2915645"/>
              <a:gd name="connsiteX108" fmla="*/ 425133 w 668361"/>
              <a:gd name="connsiteY108" fmla="*/ 373044 h 2915645"/>
              <a:gd name="connsiteX109" fmla="*/ 422879 w 668361"/>
              <a:gd name="connsiteY109" fmla="*/ 375748 h 2915645"/>
              <a:gd name="connsiteX110" fmla="*/ 416333 w 668361"/>
              <a:gd name="connsiteY110" fmla="*/ 383603 h 2915645"/>
              <a:gd name="connsiteX111" fmla="*/ 375092 w 668361"/>
              <a:gd name="connsiteY111" fmla="*/ 430735 h 2915645"/>
              <a:gd name="connsiteX112" fmla="*/ 352181 w 668361"/>
              <a:gd name="connsiteY112" fmla="*/ 456265 h 2915645"/>
              <a:gd name="connsiteX113" fmla="*/ 345635 w 668361"/>
              <a:gd name="connsiteY113" fmla="*/ 464120 h 2915645"/>
              <a:gd name="connsiteX114" fmla="*/ 339089 w 668361"/>
              <a:gd name="connsiteY114" fmla="*/ 471976 h 2915645"/>
              <a:gd name="connsiteX115" fmla="*/ 235660 w 668361"/>
              <a:gd name="connsiteY115" fmla="*/ 600279 h 2915645"/>
              <a:gd name="connsiteX116" fmla="*/ 487031 w 668361"/>
              <a:gd name="connsiteY116" fmla="*/ 600279 h 2915645"/>
              <a:gd name="connsiteX117" fmla="*/ 368546 w 668361"/>
              <a:gd name="connsiteY117" fmla="*/ 470666 h 2915645"/>
              <a:gd name="connsiteX118" fmla="*/ 393422 w 668361"/>
              <a:gd name="connsiteY118" fmla="*/ 442518 h 2915645"/>
              <a:gd name="connsiteX119" fmla="*/ 432698 w 668361"/>
              <a:gd name="connsiteY119" fmla="*/ 397350 h 2915645"/>
              <a:gd name="connsiteX120" fmla="*/ 474179 w 668361"/>
              <a:gd name="connsiteY120" fmla="*/ 439515 h 2915645"/>
              <a:gd name="connsiteX121" fmla="*/ 632201 w 668361"/>
              <a:gd name="connsiteY121" fmla="*/ 653679 h 2915645"/>
              <a:gd name="connsiteX122" fmla="*/ 638441 w 668361"/>
              <a:gd name="connsiteY122" fmla="*/ 665506 h 2915645"/>
              <a:gd name="connsiteX123" fmla="*/ 656576 w 668361"/>
              <a:gd name="connsiteY123" fmla="*/ 764588 h 2915645"/>
              <a:gd name="connsiteX124" fmla="*/ 455610 w 668361"/>
              <a:gd name="connsiteY124" fmla="*/ 1114151 h 2915645"/>
              <a:gd name="connsiteX125" fmla="*/ 411096 w 668361"/>
              <a:gd name="connsiteY125" fmla="*/ 1078147 h 2915645"/>
              <a:gd name="connsiteX126" fmla="*/ 379020 w 668361"/>
              <a:gd name="connsiteY126" fmla="*/ 1052617 h 2915645"/>
              <a:gd name="connsiteX127" fmla="*/ 481794 w 668361"/>
              <a:gd name="connsiteY127" fmla="*/ 950498 h 2915645"/>
              <a:gd name="connsiteX128" fmla="*/ 240242 w 668361"/>
              <a:gd name="connsiteY128" fmla="*/ 950498 h 2915645"/>
              <a:gd name="connsiteX129" fmla="*/ 346944 w 668361"/>
              <a:gd name="connsiteY129" fmla="*/ 1052617 h 2915645"/>
              <a:gd name="connsiteX130" fmla="*/ 354800 w 668361"/>
              <a:gd name="connsiteY130" fmla="*/ 1059163 h 2915645"/>
              <a:gd name="connsiteX131" fmla="*/ 362655 w 668361"/>
              <a:gd name="connsiteY131" fmla="*/ 1065709 h 2915645"/>
              <a:gd name="connsiteX132" fmla="*/ 396040 w 668361"/>
              <a:gd name="connsiteY132" fmla="*/ 1092548 h 2915645"/>
              <a:gd name="connsiteX133" fmla="*/ 439244 w 668361"/>
              <a:gd name="connsiteY133" fmla="*/ 1127243 h 2915645"/>
              <a:gd name="connsiteX134" fmla="*/ 447100 w 668361"/>
              <a:gd name="connsiteY134" fmla="*/ 1133789 h 2915645"/>
              <a:gd name="connsiteX135" fmla="*/ 454955 w 668361"/>
              <a:gd name="connsiteY135" fmla="*/ 1140335 h 2915645"/>
              <a:gd name="connsiteX136" fmla="*/ 632355 w 668361"/>
              <a:gd name="connsiteY136" fmla="*/ 1368795 h 2915645"/>
              <a:gd name="connsiteX137" fmla="*/ 631700 w 668361"/>
              <a:gd name="connsiteY137" fmla="*/ 1368795 h 2915645"/>
              <a:gd name="connsiteX138" fmla="*/ 646102 w 668361"/>
              <a:gd name="connsiteY138" fmla="*/ 1463714 h 2915645"/>
              <a:gd name="connsiteX139" fmla="*/ 623191 w 668361"/>
              <a:gd name="connsiteY139" fmla="*/ 1578270 h 2915645"/>
              <a:gd name="connsiteX140" fmla="*/ 623845 w 668361"/>
              <a:gd name="connsiteY140" fmla="*/ 1578271 h 2915645"/>
              <a:gd name="connsiteX141" fmla="*/ 424189 w 668361"/>
              <a:gd name="connsiteY141" fmla="*/ 1820477 h 2915645"/>
              <a:gd name="connsiteX142" fmla="*/ 416333 w 668361"/>
              <a:gd name="connsiteY142" fmla="*/ 1827023 h 2915645"/>
              <a:gd name="connsiteX143" fmla="*/ 408478 w 668361"/>
              <a:gd name="connsiteY143" fmla="*/ 1833570 h 2915645"/>
              <a:gd name="connsiteX144" fmla="*/ 344326 w 668361"/>
              <a:gd name="connsiteY144" fmla="*/ 1885284 h 2915645"/>
              <a:gd name="connsiteX145" fmla="*/ 331888 w 668361"/>
              <a:gd name="connsiteY145" fmla="*/ 1895103 h 2915645"/>
              <a:gd name="connsiteX146" fmla="*/ 323378 w 668361"/>
              <a:gd name="connsiteY146" fmla="*/ 1901649 h 2915645"/>
              <a:gd name="connsiteX147" fmla="*/ 315523 w 668361"/>
              <a:gd name="connsiteY147" fmla="*/ 1908195 h 2915645"/>
              <a:gd name="connsiteX148" fmla="*/ 193110 w 668361"/>
              <a:gd name="connsiteY148" fmla="*/ 2016207 h 2915645"/>
              <a:gd name="connsiteX149" fmla="*/ 454301 w 668361"/>
              <a:gd name="connsiteY149" fmla="*/ 2016207 h 2915645"/>
              <a:gd name="connsiteX150" fmla="*/ 348908 w 668361"/>
              <a:gd name="connsiteY150" fmla="*/ 1909504 h 2915645"/>
              <a:gd name="connsiteX151" fmla="*/ 360691 w 668361"/>
              <a:gd name="connsiteY151" fmla="*/ 1900340 h 2915645"/>
              <a:gd name="connsiteX152" fmla="*/ 424843 w 668361"/>
              <a:gd name="connsiteY152" fmla="*/ 1847971 h 2915645"/>
              <a:gd name="connsiteX153" fmla="*/ 648066 w 668361"/>
              <a:gd name="connsiteY153" fmla="*/ 2196225 h 2915645"/>
              <a:gd name="connsiteX154" fmla="*/ 422879 w 668361"/>
              <a:gd name="connsiteY154" fmla="*/ 2544479 h 2915645"/>
              <a:gd name="connsiteX155" fmla="*/ 395386 w 668361"/>
              <a:gd name="connsiteY155" fmla="*/ 2521568 h 2915645"/>
              <a:gd name="connsiteX156" fmla="*/ 347598 w 668361"/>
              <a:gd name="connsiteY156" fmla="*/ 2482291 h 2915645"/>
              <a:gd name="connsiteX157" fmla="*/ 447755 w 668361"/>
              <a:gd name="connsiteY157" fmla="*/ 2386717 h 2915645"/>
              <a:gd name="connsiteX158" fmla="*/ 210785 w 668361"/>
              <a:gd name="connsiteY158" fmla="*/ 2386718 h 2915645"/>
              <a:gd name="connsiteX159" fmla="*/ 315523 w 668361"/>
              <a:gd name="connsiteY159" fmla="*/ 2482291 h 2915645"/>
              <a:gd name="connsiteX160" fmla="*/ 323378 w 668361"/>
              <a:gd name="connsiteY160" fmla="*/ 2488837 h 2915645"/>
              <a:gd name="connsiteX161" fmla="*/ 331234 w 668361"/>
              <a:gd name="connsiteY161" fmla="*/ 2495383 h 2915645"/>
              <a:gd name="connsiteX162" fmla="*/ 379675 w 668361"/>
              <a:gd name="connsiteY162" fmla="*/ 2535969 h 2915645"/>
              <a:gd name="connsiteX163" fmla="*/ 406514 w 668361"/>
              <a:gd name="connsiteY163" fmla="*/ 2558226 h 2915645"/>
              <a:gd name="connsiteX164" fmla="*/ 414369 w 668361"/>
              <a:gd name="connsiteY164" fmla="*/ 2564772 h 2915645"/>
              <a:gd name="connsiteX165" fmla="*/ 422224 w 668361"/>
              <a:gd name="connsiteY165" fmla="*/ 2571318 h 2915645"/>
              <a:gd name="connsiteX166" fmla="*/ 668359 w 668361"/>
              <a:gd name="connsiteY166" fmla="*/ 2914335 h 2915645"/>
              <a:gd name="connsiteX167" fmla="*/ 565585 w 668361"/>
              <a:gd name="connsiteY167" fmla="*/ 2914335 h 2915645"/>
              <a:gd name="connsiteX168" fmla="*/ 346289 w 668361"/>
              <a:gd name="connsiteY168" fmla="*/ 2633506 h 2915645"/>
              <a:gd name="connsiteX169" fmla="*/ 338434 w 668361"/>
              <a:gd name="connsiteY169" fmla="*/ 2626960 h 2915645"/>
              <a:gd name="connsiteX170" fmla="*/ 330579 w 668361"/>
              <a:gd name="connsiteY170" fmla="*/ 2620414 h 2915645"/>
              <a:gd name="connsiteX171" fmla="*/ 308977 w 668361"/>
              <a:gd name="connsiteY171" fmla="*/ 2602739 h 2915645"/>
              <a:gd name="connsiteX172" fmla="*/ 255298 w 668361"/>
              <a:gd name="connsiteY172" fmla="*/ 2558226 h 2915645"/>
              <a:gd name="connsiteX173" fmla="*/ 247443 w 668361"/>
              <a:gd name="connsiteY173" fmla="*/ 2551680 h 2915645"/>
              <a:gd name="connsiteX174" fmla="*/ 239588 w 668361"/>
              <a:gd name="connsiteY174" fmla="*/ 2545134 h 2915645"/>
              <a:gd name="connsiteX175" fmla="*/ 72171 w 668361"/>
              <a:gd name="connsiteY175" fmla="*/ 2377144 h 2915645"/>
              <a:gd name="connsiteX176" fmla="*/ 0 w 668361"/>
              <a:gd name="connsiteY176" fmla="*/ 2915645 h 2915645"/>
              <a:gd name="connsiteX177" fmla="*/ 240242 w 668361"/>
              <a:gd name="connsiteY177" fmla="*/ 2572628 h 2915645"/>
              <a:gd name="connsiteX178" fmla="*/ 295229 w 668361"/>
              <a:gd name="connsiteY178" fmla="*/ 2617796 h 2915645"/>
              <a:gd name="connsiteX179" fmla="*/ 315523 w 668361"/>
              <a:gd name="connsiteY179" fmla="*/ 2634816 h 2915645"/>
              <a:gd name="connsiteX180" fmla="*/ 102773 w 668361"/>
              <a:gd name="connsiteY180" fmla="*/ 2915645 h 2915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</a:cxnLst>
            <a:rect l="l" t="t" r="r" b="b"/>
            <a:pathLst>
              <a:path w="668361" h="2915645">
                <a:moveTo>
                  <a:pt x="140599" y="245336"/>
                </a:moveTo>
                <a:cubicBezTo>
                  <a:pt x="128509" y="230178"/>
                  <a:pt x="117666" y="214386"/>
                  <a:pt x="108665" y="197693"/>
                </a:cubicBezTo>
                <a:cubicBezTo>
                  <a:pt x="72007" y="129613"/>
                  <a:pt x="58261" y="62843"/>
                  <a:pt x="58915" y="0"/>
                </a:cubicBezTo>
                <a:lnTo>
                  <a:pt x="149881" y="0"/>
                </a:lnTo>
                <a:lnTo>
                  <a:pt x="173094" y="31461"/>
                </a:lnTo>
                <a:lnTo>
                  <a:pt x="173472" y="74380"/>
                </a:lnTo>
                <a:cubicBezTo>
                  <a:pt x="176745" y="99010"/>
                  <a:pt x="183291" y="123394"/>
                  <a:pt x="193765" y="147287"/>
                </a:cubicBezTo>
                <a:cubicBezTo>
                  <a:pt x="219295" y="205548"/>
                  <a:pt x="280174" y="249407"/>
                  <a:pt x="330579" y="298503"/>
                </a:cubicBezTo>
                <a:cubicBezTo>
                  <a:pt x="312904" y="318796"/>
                  <a:pt x="295230" y="339089"/>
                  <a:pt x="277555" y="359382"/>
                </a:cubicBezTo>
                <a:cubicBezTo>
                  <a:pt x="274282" y="363309"/>
                  <a:pt x="270355" y="367892"/>
                  <a:pt x="267082" y="371820"/>
                </a:cubicBezTo>
                <a:cubicBezTo>
                  <a:pt x="224368" y="330579"/>
                  <a:pt x="176868" y="290812"/>
                  <a:pt x="140599" y="245336"/>
                </a:cubicBezTo>
                <a:close/>
                <a:moveTo>
                  <a:pt x="166926" y="750840"/>
                </a:moveTo>
                <a:lnTo>
                  <a:pt x="553147" y="750840"/>
                </a:lnTo>
                <a:cubicBezTo>
                  <a:pt x="553147" y="746258"/>
                  <a:pt x="552493" y="742331"/>
                  <a:pt x="551838" y="737748"/>
                </a:cubicBezTo>
                <a:cubicBezTo>
                  <a:pt x="548565" y="716146"/>
                  <a:pt x="541364" y="693889"/>
                  <a:pt x="531545" y="672287"/>
                </a:cubicBezTo>
                <a:cubicBezTo>
                  <a:pt x="527617" y="662468"/>
                  <a:pt x="522381" y="653303"/>
                  <a:pt x="517144" y="644139"/>
                </a:cubicBezTo>
                <a:lnTo>
                  <a:pt x="206202" y="644139"/>
                </a:lnTo>
                <a:cubicBezTo>
                  <a:pt x="200965" y="653958"/>
                  <a:pt x="195729" y="663122"/>
                  <a:pt x="191146" y="672287"/>
                </a:cubicBezTo>
                <a:cubicBezTo>
                  <a:pt x="180018" y="694544"/>
                  <a:pt x="172162" y="716801"/>
                  <a:pt x="168890" y="737748"/>
                </a:cubicBezTo>
                <a:cubicBezTo>
                  <a:pt x="168235" y="742331"/>
                  <a:pt x="167581" y="746913"/>
                  <a:pt x="166926" y="750840"/>
                </a:cubicBezTo>
                <a:close/>
                <a:moveTo>
                  <a:pt x="205548" y="902056"/>
                </a:moveTo>
                <a:cubicBezTo>
                  <a:pt x="206202" y="902711"/>
                  <a:pt x="206202" y="902711"/>
                  <a:pt x="206857" y="903365"/>
                </a:cubicBezTo>
                <a:lnTo>
                  <a:pt x="513216" y="903365"/>
                </a:lnTo>
                <a:cubicBezTo>
                  <a:pt x="513216" y="902710"/>
                  <a:pt x="513870" y="902710"/>
                  <a:pt x="513870" y="902056"/>
                </a:cubicBezTo>
                <a:cubicBezTo>
                  <a:pt x="522381" y="887655"/>
                  <a:pt x="530236" y="871944"/>
                  <a:pt x="536127" y="856233"/>
                </a:cubicBezTo>
                <a:cubicBezTo>
                  <a:pt x="543328" y="837904"/>
                  <a:pt x="548565" y="817611"/>
                  <a:pt x="551184" y="797318"/>
                </a:cubicBezTo>
                <a:lnTo>
                  <a:pt x="168890" y="797318"/>
                </a:lnTo>
                <a:cubicBezTo>
                  <a:pt x="171508" y="817611"/>
                  <a:pt x="176090" y="837249"/>
                  <a:pt x="183291" y="856233"/>
                </a:cubicBezTo>
                <a:cubicBezTo>
                  <a:pt x="189182" y="871944"/>
                  <a:pt x="197038" y="887655"/>
                  <a:pt x="205548" y="902056"/>
                </a:cubicBezTo>
                <a:close/>
                <a:moveTo>
                  <a:pt x="154488" y="1451276"/>
                </a:moveTo>
                <a:lnTo>
                  <a:pt x="373783" y="1451276"/>
                </a:lnTo>
                <a:lnTo>
                  <a:pt x="374438" y="1451276"/>
                </a:lnTo>
                <a:lnTo>
                  <a:pt x="543982" y="1451276"/>
                </a:lnTo>
                <a:cubicBezTo>
                  <a:pt x="543328" y="1446039"/>
                  <a:pt x="543328" y="1441457"/>
                  <a:pt x="542673" y="1436874"/>
                </a:cubicBezTo>
                <a:cubicBezTo>
                  <a:pt x="540055" y="1413963"/>
                  <a:pt x="534163" y="1391706"/>
                  <a:pt x="524999" y="1371413"/>
                </a:cubicBezTo>
                <a:cubicBezTo>
                  <a:pt x="524999" y="1370104"/>
                  <a:pt x="524344" y="1369450"/>
                  <a:pt x="523690" y="1368140"/>
                </a:cubicBezTo>
                <a:cubicBezTo>
                  <a:pt x="520416" y="1360285"/>
                  <a:pt x="516489" y="1352430"/>
                  <a:pt x="511907" y="1344574"/>
                </a:cubicBezTo>
                <a:lnTo>
                  <a:pt x="187219" y="1344574"/>
                </a:lnTo>
                <a:cubicBezTo>
                  <a:pt x="181327" y="1353739"/>
                  <a:pt x="175436" y="1362248"/>
                  <a:pt x="170853" y="1371413"/>
                </a:cubicBezTo>
                <a:cubicBezTo>
                  <a:pt x="160379" y="1392361"/>
                  <a:pt x="153833" y="1413963"/>
                  <a:pt x="153833" y="1436874"/>
                </a:cubicBezTo>
                <a:cubicBezTo>
                  <a:pt x="153833" y="1441457"/>
                  <a:pt x="153833" y="1446694"/>
                  <a:pt x="154488" y="1451276"/>
                </a:cubicBezTo>
                <a:close/>
                <a:moveTo>
                  <a:pt x="204893" y="1604455"/>
                </a:moveTo>
                <a:lnTo>
                  <a:pt x="498160" y="1604455"/>
                </a:lnTo>
                <a:cubicBezTo>
                  <a:pt x="500124" y="1601837"/>
                  <a:pt x="502087" y="1598564"/>
                  <a:pt x="504051" y="1595291"/>
                </a:cubicBezTo>
                <a:cubicBezTo>
                  <a:pt x="507324" y="1589399"/>
                  <a:pt x="510598" y="1584162"/>
                  <a:pt x="513870" y="1578271"/>
                </a:cubicBezTo>
                <a:lnTo>
                  <a:pt x="513216" y="1578271"/>
                </a:lnTo>
                <a:cubicBezTo>
                  <a:pt x="518453" y="1568452"/>
                  <a:pt x="523035" y="1558632"/>
                  <a:pt x="526962" y="1548813"/>
                </a:cubicBezTo>
                <a:cubicBezTo>
                  <a:pt x="533508" y="1532448"/>
                  <a:pt x="538746" y="1515428"/>
                  <a:pt x="541364" y="1497754"/>
                </a:cubicBezTo>
                <a:lnTo>
                  <a:pt x="374438" y="1497753"/>
                </a:lnTo>
                <a:lnTo>
                  <a:pt x="373783" y="1497753"/>
                </a:lnTo>
                <a:lnTo>
                  <a:pt x="160379" y="1497754"/>
                </a:lnTo>
                <a:cubicBezTo>
                  <a:pt x="164307" y="1514774"/>
                  <a:pt x="170199" y="1531793"/>
                  <a:pt x="176745" y="1548814"/>
                </a:cubicBezTo>
                <a:cubicBezTo>
                  <a:pt x="182636" y="1564524"/>
                  <a:pt x="190492" y="1579580"/>
                  <a:pt x="199002" y="1594636"/>
                </a:cubicBezTo>
                <a:cubicBezTo>
                  <a:pt x="200965" y="1597255"/>
                  <a:pt x="202930" y="1600527"/>
                  <a:pt x="204893" y="1603801"/>
                </a:cubicBezTo>
                <a:close/>
                <a:moveTo>
                  <a:pt x="103428" y="2176587"/>
                </a:moveTo>
                <a:lnTo>
                  <a:pt x="543328" y="2176587"/>
                </a:lnTo>
                <a:cubicBezTo>
                  <a:pt x="542673" y="2173968"/>
                  <a:pt x="542673" y="2171350"/>
                  <a:pt x="542019" y="2168731"/>
                </a:cubicBezTo>
                <a:cubicBezTo>
                  <a:pt x="537436" y="2147129"/>
                  <a:pt x="528927" y="2124872"/>
                  <a:pt x="517144" y="2103270"/>
                </a:cubicBezTo>
                <a:cubicBezTo>
                  <a:pt x="509943" y="2090178"/>
                  <a:pt x="501433" y="2077740"/>
                  <a:pt x="492268" y="2064648"/>
                </a:cubicBezTo>
                <a:lnTo>
                  <a:pt x="151215" y="2064648"/>
                </a:lnTo>
                <a:cubicBezTo>
                  <a:pt x="142050" y="2077085"/>
                  <a:pt x="133541" y="2090178"/>
                  <a:pt x="126340" y="2103270"/>
                </a:cubicBezTo>
                <a:cubicBezTo>
                  <a:pt x="114556" y="2124218"/>
                  <a:pt x="107356" y="2146474"/>
                  <a:pt x="104083" y="2168731"/>
                </a:cubicBezTo>
                <a:cubicBezTo>
                  <a:pt x="103429" y="2171350"/>
                  <a:pt x="103428" y="2173968"/>
                  <a:pt x="103428" y="2176587"/>
                </a:cubicBezTo>
                <a:close/>
                <a:moveTo>
                  <a:pt x="157761" y="2325838"/>
                </a:moveTo>
                <a:cubicBezTo>
                  <a:pt x="160379" y="2329766"/>
                  <a:pt x="163653" y="2333693"/>
                  <a:pt x="167581" y="2337621"/>
                </a:cubicBezTo>
                <a:lnTo>
                  <a:pt x="488341" y="2337621"/>
                </a:lnTo>
                <a:cubicBezTo>
                  <a:pt x="490959" y="2333693"/>
                  <a:pt x="494232" y="2329766"/>
                  <a:pt x="496850" y="2325838"/>
                </a:cubicBezTo>
                <a:cubicBezTo>
                  <a:pt x="507979" y="2310782"/>
                  <a:pt x="517144" y="2295726"/>
                  <a:pt x="524344" y="2280015"/>
                </a:cubicBezTo>
                <a:cubicBezTo>
                  <a:pt x="532854" y="2261686"/>
                  <a:pt x="539400" y="2243357"/>
                  <a:pt x="542673" y="2225028"/>
                </a:cubicBezTo>
                <a:lnTo>
                  <a:pt x="107356" y="2225028"/>
                </a:lnTo>
                <a:cubicBezTo>
                  <a:pt x="111284" y="2243357"/>
                  <a:pt x="118484" y="2261686"/>
                  <a:pt x="128304" y="2280015"/>
                </a:cubicBezTo>
                <a:cubicBezTo>
                  <a:pt x="136159" y="2295072"/>
                  <a:pt x="146633" y="2310782"/>
                  <a:pt x="157761" y="2325838"/>
                </a:cubicBezTo>
                <a:close/>
                <a:moveTo>
                  <a:pt x="72171" y="2377144"/>
                </a:moveTo>
                <a:cubicBezTo>
                  <a:pt x="28148" y="2318474"/>
                  <a:pt x="0" y="2256450"/>
                  <a:pt x="0" y="2189025"/>
                </a:cubicBezTo>
                <a:cubicBezTo>
                  <a:pt x="0" y="2048938"/>
                  <a:pt x="120448" y="1941581"/>
                  <a:pt x="247443" y="1838152"/>
                </a:cubicBezTo>
                <a:cubicBezTo>
                  <a:pt x="250062" y="1836188"/>
                  <a:pt x="252680" y="1833570"/>
                  <a:pt x="255299" y="1831606"/>
                </a:cubicBezTo>
                <a:cubicBezTo>
                  <a:pt x="257917" y="1829642"/>
                  <a:pt x="260536" y="1827023"/>
                  <a:pt x="263154" y="1825060"/>
                </a:cubicBezTo>
                <a:cubicBezTo>
                  <a:pt x="267736" y="1821132"/>
                  <a:pt x="272319" y="1817859"/>
                  <a:pt x="276901" y="1813931"/>
                </a:cubicBezTo>
                <a:cubicBezTo>
                  <a:pt x="297848" y="1797566"/>
                  <a:pt x="319451" y="1780546"/>
                  <a:pt x="339743" y="1763526"/>
                </a:cubicBezTo>
                <a:cubicBezTo>
                  <a:pt x="342362" y="1761562"/>
                  <a:pt x="344980" y="1758944"/>
                  <a:pt x="347599" y="1756980"/>
                </a:cubicBezTo>
                <a:cubicBezTo>
                  <a:pt x="350217" y="1755016"/>
                  <a:pt x="352836" y="1752398"/>
                  <a:pt x="355454" y="1750434"/>
                </a:cubicBezTo>
                <a:cubicBezTo>
                  <a:pt x="394731" y="1717048"/>
                  <a:pt x="432044" y="1683009"/>
                  <a:pt x="462811" y="1647659"/>
                </a:cubicBezTo>
                <a:lnTo>
                  <a:pt x="236314" y="1647660"/>
                </a:lnTo>
                <a:cubicBezTo>
                  <a:pt x="261845" y="1682355"/>
                  <a:pt x="292611" y="1716394"/>
                  <a:pt x="324688" y="1749125"/>
                </a:cubicBezTo>
                <a:cubicBezTo>
                  <a:pt x="303740" y="1766145"/>
                  <a:pt x="282792" y="1782510"/>
                  <a:pt x="261845" y="1799530"/>
                </a:cubicBezTo>
                <a:cubicBezTo>
                  <a:pt x="257262" y="1803457"/>
                  <a:pt x="252680" y="1806731"/>
                  <a:pt x="248097" y="1810659"/>
                </a:cubicBezTo>
                <a:cubicBezTo>
                  <a:pt x="144014" y="1704611"/>
                  <a:pt x="51059" y="1584163"/>
                  <a:pt x="51060" y="1434911"/>
                </a:cubicBezTo>
                <a:cubicBezTo>
                  <a:pt x="51059" y="1311844"/>
                  <a:pt x="153179" y="1225435"/>
                  <a:pt x="267736" y="1136407"/>
                </a:cubicBezTo>
                <a:cubicBezTo>
                  <a:pt x="282792" y="1148845"/>
                  <a:pt x="297848" y="1161283"/>
                  <a:pt x="312904" y="1173066"/>
                </a:cubicBezTo>
                <a:cubicBezTo>
                  <a:pt x="324032" y="1181576"/>
                  <a:pt x="334506" y="1190086"/>
                  <a:pt x="344980" y="1198595"/>
                </a:cubicBezTo>
                <a:cubicBezTo>
                  <a:pt x="301122" y="1232635"/>
                  <a:pt x="260535" y="1264712"/>
                  <a:pt x="227805" y="1296787"/>
                </a:cubicBezTo>
                <a:lnTo>
                  <a:pt x="481139" y="1296787"/>
                </a:lnTo>
                <a:cubicBezTo>
                  <a:pt x="452992" y="1263402"/>
                  <a:pt x="417642" y="1231326"/>
                  <a:pt x="379020" y="1199250"/>
                </a:cubicBezTo>
                <a:cubicBezTo>
                  <a:pt x="376402" y="1197286"/>
                  <a:pt x="373783" y="1194668"/>
                  <a:pt x="371165" y="1192704"/>
                </a:cubicBezTo>
                <a:cubicBezTo>
                  <a:pt x="367892" y="1190740"/>
                  <a:pt x="365273" y="1188122"/>
                  <a:pt x="362655" y="1186158"/>
                </a:cubicBezTo>
                <a:cubicBezTo>
                  <a:pt x="351526" y="1176993"/>
                  <a:pt x="340398" y="1167829"/>
                  <a:pt x="328615" y="1158664"/>
                </a:cubicBezTo>
                <a:cubicBezTo>
                  <a:pt x="314214" y="1147536"/>
                  <a:pt x="299812" y="1135753"/>
                  <a:pt x="285411" y="1123970"/>
                </a:cubicBezTo>
                <a:cubicBezTo>
                  <a:pt x="282792" y="1122006"/>
                  <a:pt x="280174" y="1119388"/>
                  <a:pt x="277555" y="1117423"/>
                </a:cubicBezTo>
                <a:cubicBezTo>
                  <a:pt x="274937" y="1115460"/>
                  <a:pt x="272319" y="1112841"/>
                  <a:pt x="269700" y="1110877"/>
                </a:cubicBezTo>
                <a:cubicBezTo>
                  <a:pt x="164962" y="1023159"/>
                  <a:pt x="65461" y="919076"/>
                  <a:pt x="65461" y="761969"/>
                </a:cubicBezTo>
                <a:cubicBezTo>
                  <a:pt x="65461" y="643484"/>
                  <a:pt x="161689" y="525654"/>
                  <a:pt x="269700" y="401277"/>
                </a:cubicBezTo>
                <a:cubicBezTo>
                  <a:pt x="271664" y="398659"/>
                  <a:pt x="273628" y="396040"/>
                  <a:pt x="276246" y="393422"/>
                </a:cubicBezTo>
                <a:cubicBezTo>
                  <a:pt x="278210" y="390804"/>
                  <a:pt x="280174" y="388185"/>
                  <a:pt x="282792" y="385566"/>
                </a:cubicBezTo>
                <a:cubicBezTo>
                  <a:pt x="287374" y="380984"/>
                  <a:pt x="291302" y="376402"/>
                  <a:pt x="295885" y="371165"/>
                </a:cubicBezTo>
                <a:cubicBezTo>
                  <a:pt x="312904" y="352182"/>
                  <a:pt x="329925" y="332543"/>
                  <a:pt x="346944" y="312905"/>
                </a:cubicBezTo>
                <a:cubicBezTo>
                  <a:pt x="348908" y="310287"/>
                  <a:pt x="351526" y="307668"/>
                  <a:pt x="353491" y="305050"/>
                </a:cubicBezTo>
                <a:cubicBezTo>
                  <a:pt x="355454" y="302431"/>
                  <a:pt x="358072" y="299813"/>
                  <a:pt x="360037" y="297194"/>
                </a:cubicBezTo>
                <a:lnTo>
                  <a:pt x="364846" y="291338"/>
                </a:lnTo>
                <a:lnTo>
                  <a:pt x="425133" y="373044"/>
                </a:lnTo>
                <a:lnTo>
                  <a:pt x="422879" y="375748"/>
                </a:lnTo>
                <a:cubicBezTo>
                  <a:pt x="420915" y="378366"/>
                  <a:pt x="418297" y="380984"/>
                  <a:pt x="416333" y="383603"/>
                </a:cubicBezTo>
                <a:cubicBezTo>
                  <a:pt x="402586" y="399314"/>
                  <a:pt x="388839" y="415025"/>
                  <a:pt x="375092" y="430735"/>
                </a:cubicBezTo>
                <a:cubicBezTo>
                  <a:pt x="367237" y="439245"/>
                  <a:pt x="359382" y="447755"/>
                  <a:pt x="352181" y="456265"/>
                </a:cubicBezTo>
                <a:cubicBezTo>
                  <a:pt x="350217" y="458883"/>
                  <a:pt x="347598" y="461502"/>
                  <a:pt x="345635" y="464120"/>
                </a:cubicBezTo>
                <a:cubicBezTo>
                  <a:pt x="343671" y="466739"/>
                  <a:pt x="341053" y="469357"/>
                  <a:pt x="339089" y="471976"/>
                </a:cubicBezTo>
                <a:cubicBezTo>
                  <a:pt x="300466" y="515835"/>
                  <a:pt x="265117" y="559039"/>
                  <a:pt x="235660" y="600279"/>
                </a:cubicBezTo>
                <a:lnTo>
                  <a:pt x="487031" y="600279"/>
                </a:lnTo>
                <a:cubicBezTo>
                  <a:pt x="454301" y="557075"/>
                  <a:pt x="413060" y="514526"/>
                  <a:pt x="368546" y="470666"/>
                </a:cubicBezTo>
                <a:cubicBezTo>
                  <a:pt x="377057" y="461502"/>
                  <a:pt x="384912" y="451683"/>
                  <a:pt x="393422" y="442518"/>
                </a:cubicBezTo>
                <a:cubicBezTo>
                  <a:pt x="406514" y="427462"/>
                  <a:pt x="419606" y="412406"/>
                  <a:pt x="432698" y="397350"/>
                </a:cubicBezTo>
                <a:lnTo>
                  <a:pt x="474179" y="439515"/>
                </a:lnTo>
                <a:lnTo>
                  <a:pt x="632201" y="653679"/>
                </a:lnTo>
                <a:lnTo>
                  <a:pt x="638441" y="665506"/>
                </a:lnTo>
                <a:cubicBezTo>
                  <a:pt x="650071" y="697326"/>
                  <a:pt x="656576" y="730221"/>
                  <a:pt x="656576" y="764588"/>
                </a:cubicBezTo>
                <a:cubicBezTo>
                  <a:pt x="656576" y="915803"/>
                  <a:pt x="562967" y="1023159"/>
                  <a:pt x="455610" y="1114151"/>
                </a:cubicBezTo>
                <a:cubicBezTo>
                  <a:pt x="440554" y="1101713"/>
                  <a:pt x="426152" y="1089930"/>
                  <a:pt x="411096" y="1078147"/>
                </a:cubicBezTo>
                <a:cubicBezTo>
                  <a:pt x="400623" y="1069637"/>
                  <a:pt x="389494" y="1061127"/>
                  <a:pt x="379020" y="1052617"/>
                </a:cubicBezTo>
                <a:cubicBezTo>
                  <a:pt x="416987" y="1020541"/>
                  <a:pt x="452991" y="986501"/>
                  <a:pt x="481794" y="950498"/>
                </a:cubicBezTo>
                <a:lnTo>
                  <a:pt x="240242" y="950498"/>
                </a:lnTo>
                <a:cubicBezTo>
                  <a:pt x="270354" y="986501"/>
                  <a:pt x="307668" y="1019886"/>
                  <a:pt x="346944" y="1052617"/>
                </a:cubicBezTo>
                <a:cubicBezTo>
                  <a:pt x="349563" y="1054580"/>
                  <a:pt x="352181" y="1057199"/>
                  <a:pt x="354800" y="1059163"/>
                </a:cubicBezTo>
                <a:cubicBezTo>
                  <a:pt x="357418" y="1061127"/>
                  <a:pt x="360037" y="1063745"/>
                  <a:pt x="362655" y="1065709"/>
                </a:cubicBezTo>
                <a:cubicBezTo>
                  <a:pt x="373783" y="1074219"/>
                  <a:pt x="384912" y="1083383"/>
                  <a:pt x="396040" y="1092548"/>
                </a:cubicBezTo>
                <a:cubicBezTo>
                  <a:pt x="410441" y="1104331"/>
                  <a:pt x="424843" y="1115460"/>
                  <a:pt x="439244" y="1127243"/>
                </a:cubicBezTo>
                <a:cubicBezTo>
                  <a:pt x="441863" y="1129207"/>
                  <a:pt x="444481" y="1131825"/>
                  <a:pt x="447100" y="1133789"/>
                </a:cubicBezTo>
                <a:cubicBezTo>
                  <a:pt x="449718" y="1135753"/>
                  <a:pt x="452337" y="1138371"/>
                  <a:pt x="454955" y="1140335"/>
                </a:cubicBezTo>
                <a:cubicBezTo>
                  <a:pt x="532200" y="1205141"/>
                  <a:pt x="602898" y="1275839"/>
                  <a:pt x="632355" y="1368795"/>
                </a:cubicBezTo>
                <a:lnTo>
                  <a:pt x="631700" y="1368795"/>
                </a:lnTo>
                <a:cubicBezTo>
                  <a:pt x="640865" y="1398253"/>
                  <a:pt x="646102" y="1429674"/>
                  <a:pt x="646102" y="1463714"/>
                </a:cubicBezTo>
                <a:cubicBezTo>
                  <a:pt x="646102" y="1504300"/>
                  <a:pt x="637592" y="1542267"/>
                  <a:pt x="623191" y="1578270"/>
                </a:cubicBezTo>
                <a:lnTo>
                  <a:pt x="623845" y="1578271"/>
                </a:lnTo>
                <a:cubicBezTo>
                  <a:pt x="586532" y="1671226"/>
                  <a:pt x="507979" y="1749779"/>
                  <a:pt x="424189" y="1820477"/>
                </a:cubicBezTo>
                <a:cubicBezTo>
                  <a:pt x="421570" y="1822441"/>
                  <a:pt x="418952" y="1825060"/>
                  <a:pt x="416333" y="1827023"/>
                </a:cubicBezTo>
                <a:cubicBezTo>
                  <a:pt x="413715" y="1828988"/>
                  <a:pt x="411097" y="1831606"/>
                  <a:pt x="408478" y="1833570"/>
                </a:cubicBezTo>
                <a:cubicBezTo>
                  <a:pt x="386875" y="1851245"/>
                  <a:pt x="365273" y="1868264"/>
                  <a:pt x="344326" y="1885284"/>
                </a:cubicBezTo>
                <a:cubicBezTo>
                  <a:pt x="339743" y="1888557"/>
                  <a:pt x="335816" y="1891830"/>
                  <a:pt x="331888" y="1895103"/>
                </a:cubicBezTo>
                <a:cubicBezTo>
                  <a:pt x="328615" y="1897067"/>
                  <a:pt x="325997" y="1899686"/>
                  <a:pt x="323378" y="1901649"/>
                </a:cubicBezTo>
                <a:cubicBezTo>
                  <a:pt x="320760" y="1903613"/>
                  <a:pt x="318141" y="1906232"/>
                  <a:pt x="315523" y="1908195"/>
                </a:cubicBezTo>
                <a:cubicBezTo>
                  <a:pt x="271009" y="1944854"/>
                  <a:pt x="228459" y="1980203"/>
                  <a:pt x="193110" y="2016207"/>
                </a:cubicBezTo>
                <a:lnTo>
                  <a:pt x="454301" y="2016207"/>
                </a:lnTo>
                <a:cubicBezTo>
                  <a:pt x="423534" y="1980858"/>
                  <a:pt x="386875" y="1945509"/>
                  <a:pt x="348908" y="1909504"/>
                </a:cubicBezTo>
                <a:cubicBezTo>
                  <a:pt x="352836" y="1906886"/>
                  <a:pt x="356763" y="1903613"/>
                  <a:pt x="360691" y="1900340"/>
                </a:cubicBezTo>
                <a:cubicBezTo>
                  <a:pt x="381638" y="1883320"/>
                  <a:pt x="403241" y="1865646"/>
                  <a:pt x="424843" y="1847971"/>
                </a:cubicBezTo>
                <a:cubicBezTo>
                  <a:pt x="541364" y="1959255"/>
                  <a:pt x="648066" y="2065302"/>
                  <a:pt x="648066" y="2196225"/>
                </a:cubicBezTo>
                <a:cubicBezTo>
                  <a:pt x="648066" y="2328456"/>
                  <a:pt x="542673" y="2439741"/>
                  <a:pt x="422879" y="2544479"/>
                </a:cubicBezTo>
                <a:cubicBezTo>
                  <a:pt x="413715" y="2536623"/>
                  <a:pt x="404550" y="2529423"/>
                  <a:pt x="395386" y="2521568"/>
                </a:cubicBezTo>
                <a:cubicBezTo>
                  <a:pt x="379675" y="2508475"/>
                  <a:pt x="363309" y="2495383"/>
                  <a:pt x="347598" y="2482291"/>
                </a:cubicBezTo>
                <a:cubicBezTo>
                  <a:pt x="383603" y="2450870"/>
                  <a:pt x="417642" y="2418793"/>
                  <a:pt x="447755" y="2386717"/>
                </a:cubicBezTo>
                <a:lnTo>
                  <a:pt x="210785" y="2386718"/>
                </a:lnTo>
                <a:cubicBezTo>
                  <a:pt x="242206" y="2418793"/>
                  <a:pt x="278210" y="2450870"/>
                  <a:pt x="315523" y="2482291"/>
                </a:cubicBezTo>
                <a:cubicBezTo>
                  <a:pt x="318141" y="2484254"/>
                  <a:pt x="320760" y="2486873"/>
                  <a:pt x="323378" y="2488837"/>
                </a:cubicBezTo>
                <a:cubicBezTo>
                  <a:pt x="325997" y="2490800"/>
                  <a:pt x="328615" y="2493419"/>
                  <a:pt x="331234" y="2495383"/>
                </a:cubicBezTo>
                <a:cubicBezTo>
                  <a:pt x="346944" y="2509129"/>
                  <a:pt x="363309" y="2522877"/>
                  <a:pt x="379675" y="2535969"/>
                </a:cubicBezTo>
                <a:cubicBezTo>
                  <a:pt x="388840" y="2543170"/>
                  <a:pt x="397349" y="2551025"/>
                  <a:pt x="406514" y="2558226"/>
                </a:cubicBezTo>
                <a:cubicBezTo>
                  <a:pt x="409132" y="2560190"/>
                  <a:pt x="411751" y="2562808"/>
                  <a:pt x="414369" y="2564772"/>
                </a:cubicBezTo>
                <a:cubicBezTo>
                  <a:pt x="416988" y="2566736"/>
                  <a:pt x="419606" y="2569354"/>
                  <a:pt x="422224" y="2571318"/>
                </a:cubicBezTo>
                <a:cubicBezTo>
                  <a:pt x="549874" y="2678020"/>
                  <a:pt x="669014" y="2788649"/>
                  <a:pt x="668359" y="2914335"/>
                </a:cubicBezTo>
                <a:lnTo>
                  <a:pt x="565585" y="2914335"/>
                </a:lnTo>
                <a:cubicBezTo>
                  <a:pt x="565585" y="2823998"/>
                  <a:pt x="459538" y="2727770"/>
                  <a:pt x="346289" y="2633506"/>
                </a:cubicBezTo>
                <a:cubicBezTo>
                  <a:pt x="343671" y="2631543"/>
                  <a:pt x="341052" y="2628924"/>
                  <a:pt x="338434" y="2626960"/>
                </a:cubicBezTo>
                <a:cubicBezTo>
                  <a:pt x="335815" y="2624996"/>
                  <a:pt x="333197" y="2622378"/>
                  <a:pt x="330579" y="2620414"/>
                </a:cubicBezTo>
                <a:cubicBezTo>
                  <a:pt x="323378" y="2614522"/>
                  <a:pt x="316177" y="2608631"/>
                  <a:pt x="308977" y="2602739"/>
                </a:cubicBezTo>
                <a:cubicBezTo>
                  <a:pt x="291302" y="2588338"/>
                  <a:pt x="272973" y="2573282"/>
                  <a:pt x="255298" y="2558226"/>
                </a:cubicBezTo>
                <a:cubicBezTo>
                  <a:pt x="252680" y="2556262"/>
                  <a:pt x="250062" y="2553643"/>
                  <a:pt x="247443" y="2551680"/>
                </a:cubicBezTo>
                <a:cubicBezTo>
                  <a:pt x="244825" y="2549716"/>
                  <a:pt x="242206" y="2547097"/>
                  <a:pt x="239588" y="2545134"/>
                </a:cubicBezTo>
                <a:cubicBezTo>
                  <a:pt x="176091" y="2491128"/>
                  <a:pt x="116194" y="2435813"/>
                  <a:pt x="72171" y="2377144"/>
                </a:cubicBezTo>
                <a:close/>
                <a:moveTo>
                  <a:pt x="0" y="2915645"/>
                </a:moveTo>
                <a:cubicBezTo>
                  <a:pt x="0" y="2787995"/>
                  <a:pt x="116521" y="2678020"/>
                  <a:pt x="240242" y="2572628"/>
                </a:cubicBezTo>
                <a:cubicBezTo>
                  <a:pt x="257917" y="2587683"/>
                  <a:pt x="276246" y="2602740"/>
                  <a:pt x="295229" y="2617796"/>
                </a:cubicBezTo>
                <a:cubicBezTo>
                  <a:pt x="301776" y="2623687"/>
                  <a:pt x="308977" y="2628925"/>
                  <a:pt x="315523" y="2634816"/>
                </a:cubicBezTo>
                <a:cubicBezTo>
                  <a:pt x="202275" y="2731698"/>
                  <a:pt x="102773" y="2823999"/>
                  <a:pt x="102773" y="2915645"/>
                </a:cubicBezTo>
                <a:close/>
              </a:path>
            </a:pathLst>
          </a:custGeom>
          <a:solidFill>
            <a:schemeClr val="bg2">
              <a:alpha val="10000"/>
            </a:schemeClr>
          </a:solidFill>
          <a:ln w="9525" cap="flat">
            <a:noFill/>
            <a:prstDash val="solid"/>
            <a:miter/>
          </a:ln>
          <a:effectLst/>
        </p:spPr>
        <p:txBody>
          <a:bodyPr wrap="square" rtlCol="0" anchor="ctr">
            <a:noAutofit/>
          </a:bodyPr>
          <a:lstStyle/>
          <a:p>
            <a:endParaRPr lang="en-US" sz="90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59B2E5C-BA27-16B0-EAF4-5E36D5D3C0C2}"/>
              </a:ext>
            </a:extLst>
          </p:cNvPr>
          <p:cNvSpPr/>
          <p:nvPr/>
        </p:nvSpPr>
        <p:spPr>
          <a:xfrm rot="7585316" flipH="1">
            <a:off x="10436173" y="338315"/>
            <a:ext cx="1181625" cy="5154696"/>
          </a:xfrm>
          <a:custGeom>
            <a:avLst/>
            <a:gdLst>
              <a:gd name="connsiteX0" fmla="*/ 140599 w 668361"/>
              <a:gd name="connsiteY0" fmla="*/ 245336 h 2915645"/>
              <a:gd name="connsiteX1" fmla="*/ 108665 w 668361"/>
              <a:gd name="connsiteY1" fmla="*/ 197693 h 2915645"/>
              <a:gd name="connsiteX2" fmla="*/ 58915 w 668361"/>
              <a:gd name="connsiteY2" fmla="*/ 0 h 2915645"/>
              <a:gd name="connsiteX3" fmla="*/ 149881 w 668361"/>
              <a:gd name="connsiteY3" fmla="*/ 0 h 2915645"/>
              <a:gd name="connsiteX4" fmla="*/ 173094 w 668361"/>
              <a:gd name="connsiteY4" fmla="*/ 31461 h 2915645"/>
              <a:gd name="connsiteX5" fmla="*/ 173472 w 668361"/>
              <a:gd name="connsiteY5" fmla="*/ 74380 h 2915645"/>
              <a:gd name="connsiteX6" fmla="*/ 193765 w 668361"/>
              <a:gd name="connsiteY6" fmla="*/ 147287 h 2915645"/>
              <a:gd name="connsiteX7" fmla="*/ 330579 w 668361"/>
              <a:gd name="connsiteY7" fmla="*/ 298503 h 2915645"/>
              <a:gd name="connsiteX8" fmla="*/ 277555 w 668361"/>
              <a:gd name="connsiteY8" fmla="*/ 359382 h 2915645"/>
              <a:gd name="connsiteX9" fmla="*/ 267082 w 668361"/>
              <a:gd name="connsiteY9" fmla="*/ 371820 h 2915645"/>
              <a:gd name="connsiteX10" fmla="*/ 140599 w 668361"/>
              <a:gd name="connsiteY10" fmla="*/ 245336 h 2915645"/>
              <a:gd name="connsiteX11" fmla="*/ 166926 w 668361"/>
              <a:gd name="connsiteY11" fmla="*/ 750840 h 2915645"/>
              <a:gd name="connsiteX12" fmla="*/ 553147 w 668361"/>
              <a:gd name="connsiteY12" fmla="*/ 750840 h 2915645"/>
              <a:gd name="connsiteX13" fmla="*/ 551838 w 668361"/>
              <a:gd name="connsiteY13" fmla="*/ 737748 h 2915645"/>
              <a:gd name="connsiteX14" fmla="*/ 531545 w 668361"/>
              <a:gd name="connsiteY14" fmla="*/ 672287 h 2915645"/>
              <a:gd name="connsiteX15" fmla="*/ 517144 w 668361"/>
              <a:gd name="connsiteY15" fmla="*/ 644139 h 2915645"/>
              <a:gd name="connsiteX16" fmla="*/ 206202 w 668361"/>
              <a:gd name="connsiteY16" fmla="*/ 644139 h 2915645"/>
              <a:gd name="connsiteX17" fmla="*/ 191146 w 668361"/>
              <a:gd name="connsiteY17" fmla="*/ 672287 h 2915645"/>
              <a:gd name="connsiteX18" fmla="*/ 168890 w 668361"/>
              <a:gd name="connsiteY18" fmla="*/ 737748 h 2915645"/>
              <a:gd name="connsiteX19" fmla="*/ 166926 w 668361"/>
              <a:gd name="connsiteY19" fmla="*/ 750840 h 2915645"/>
              <a:gd name="connsiteX20" fmla="*/ 205548 w 668361"/>
              <a:gd name="connsiteY20" fmla="*/ 902056 h 2915645"/>
              <a:gd name="connsiteX21" fmla="*/ 206857 w 668361"/>
              <a:gd name="connsiteY21" fmla="*/ 903365 h 2915645"/>
              <a:gd name="connsiteX22" fmla="*/ 513216 w 668361"/>
              <a:gd name="connsiteY22" fmla="*/ 903365 h 2915645"/>
              <a:gd name="connsiteX23" fmla="*/ 513870 w 668361"/>
              <a:gd name="connsiteY23" fmla="*/ 902056 h 2915645"/>
              <a:gd name="connsiteX24" fmla="*/ 536127 w 668361"/>
              <a:gd name="connsiteY24" fmla="*/ 856233 h 2915645"/>
              <a:gd name="connsiteX25" fmla="*/ 551184 w 668361"/>
              <a:gd name="connsiteY25" fmla="*/ 797318 h 2915645"/>
              <a:gd name="connsiteX26" fmla="*/ 168890 w 668361"/>
              <a:gd name="connsiteY26" fmla="*/ 797318 h 2915645"/>
              <a:gd name="connsiteX27" fmla="*/ 183291 w 668361"/>
              <a:gd name="connsiteY27" fmla="*/ 856233 h 2915645"/>
              <a:gd name="connsiteX28" fmla="*/ 205548 w 668361"/>
              <a:gd name="connsiteY28" fmla="*/ 902056 h 2915645"/>
              <a:gd name="connsiteX29" fmla="*/ 154488 w 668361"/>
              <a:gd name="connsiteY29" fmla="*/ 1451276 h 2915645"/>
              <a:gd name="connsiteX30" fmla="*/ 373783 w 668361"/>
              <a:gd name="connsiteY30" fmla="*/ 1451276 h 2915645"/>
              <a:gd name="connsiteX31" fmla="*/ 374438 w 668361"/>
              <a:gd name="connsiteY31" fmla="*/ 1451276 h 2915645"/>
              <a:gd name="connsiteX32" fmla="*/ 543982 w 668361"/>
              <a:gd name="connsiteY32" fmla="*/ 1451276 h 2915645"/>
              <a:gd name="connsiteX33" fmla="*/ 542673 w 668361"/>
              <a:gd name="connsiteY33" fmla="*/ 1436874 h 2915645"/>
              <a:gd name="connsiteX34" fmla="*/ 524999 w 668361"/>
              <a:gd name="connsiteY34" fmla="*/ 1371413 h 2915645"/>
              <a:gd name="connsiteX35" fmla="*/ 523690 w 668361"/>
              <a:gd name="connsiteY35" fmla="*/ 1368140 h 2915645"/>
              <a:gd name="connsiteX36" fmla="*/ 511907 w 668361"/>
              <a:gd name="connsiteY36" fmla="*/ 1344574 h 2915645"/>
              <a:gd name="connsiteX37" fmla="*/ 187219 w 668361"/>
              <a:gd name="connsiteY37" fmla="*/ 1344574 h 2915645"/>
              <a:gd name="connsiteX38" fmla="*/ 170853 w 668361"/>
              <a:gd name="connsiteY38" fmla="*/ 1371413 h 2915645"/>
              <a:gd name="connsiteX39" fmla="*/ 153833 w 668361"/>
              <a:gd name="connsiteY39" fmla="*/ 1436874 h 2915645"/>
              <a:gd name="connsiteX40" fmla="*/ 154488 w 668361"/>
              <a:gd name="connsiteY40" fmla="*/ 1451276 h 2915645"/>
              <a:gd name="connsiteX41" fmla="*/ 204893 w 668361"/>
              <a:gd name="connsiteY41" fmla="*/ 1604455 h 2915645"/>
              <a:gd name="connsiteX42" fmla="*/ 498160 w 668361"/>
              <a:gd name="connsiteY42" fmla="*/ 1604455 h 2915645"/>
              <a:gd name="connsiteX43" fmla="*/ 504051 w 668361"/>
              <a:gd name="connsiteY43" fmla="*/ 1595291 h 2915645"/>
              <a:gd name="connsiteX44" fmla="*/ 513870 w 668361"/>
              <a:gd name="connsiteY44" fmla="*/ 1578271 h 2915645"/>
              <a:gd name="connsiteX45" fmla="*/ 513216 w 668361"/>
              <a:gd name="connsiteY45" fmla="*/ 1578271 h 2915645"/>
              <a:gd name="connsiteX46" fmla="*/ 526962 w 668361"/>
              <a:gd name="connsiteY46" fmla="*/ 1548813 h 2915645"/>
              <a:gd name="connsiteX47" fmla="*/ 541364 w 668361"/>
              <a:gd name="connsiteY47" fmla="*/ 1497754 h 2915645"/>
              <a:gd name="connsiteX48" fmla="*/ 374438 w 668361"/>
              <a:gd name="connsiteY48" fmla="*/ 1497753 h 2915645"/>
              <a:gd name="connsiteX49" fmla="*/ 373783 w 668361"/>
              <a:gd name="connsiteY49" fmla="*/ 1497753 h 2915645"/>
              <a:gd name="connsiteX50" fmla="*/ 160379 w 668361"/>
              <a:gd name="connsiteY50" fmla="*/ 1497754 h 2915645"/>
              <a:gd name="connsiteX51" fmla="*/ 176745 w 668361"/>
              <a:gd name="connsiteY51" fmla="*/ 1548814 h 2915645"/>
              <a:gd name="connsiteX52" fmla="*/ 199002 w 668361"/>
              <a:gd name="connsiteY52" fmla="*/ 1594636 h 2915645"/>
              <a:gd name="connsiteX53" fmla="*/ 204893 w 668361"/>
              <a:gd name="connsiteY53" fmla="*/ 1603801 h 2915645"/>
              <a:gd name="connsiteX54" fmla="*/ 103428 w 668361"/>
              <a:gd name="connsiteY54" fmla="*/ 2176587 h 2915645"/>
              <a:gd name="connsiteX55" fmla="*/ 543328 w 668361"/>
              <a:gd name="connsiteY55" fmla="*/ 2176587 h 2915645"/>
              <a:gd name="connsiteX56" fmla="*/ 542019 w 668361"/>
              <a:gd name="connsiteY56" fmla="*/ 2168731 h 2915645"/>
              <a:gd name="connsiteX57" fmla="*/ 517144 w 668361"/>
              <a:gd name="connsiteY57" fmla="*/ 2103270 h 2915645"/>
              <a:gd name="connsiteX58" fmla="*/ 492268 w 668361"/>
              <a:gd name="connsiteY58" fmla="*/ 2064648 h 2915645"/>
              <a:gd name="connsiteX59" fmla="*/ 151215 w 668361"/>
              <a:gd name="connsiteY59" fmla="*/ 2064648 h 2915645"/>
              <a:gd name="connsiteX60" fmla="*/ 126340 w 668361"/>
              <a:gd name="connsiteY60" fmla="*/ 2103270 h 2915645"/>
              <a:gd name="connsiteX61" fmla="*/ 104083 w 668361"/>
              <a:gd name="connsiteY61" fmla="*/ 2168731 h 2915645"/>
              <a:gd name="connsiteX62" fmla="*/ 103428 w 668361"/>
              <a:gd name="connsiteY62" fmla="*/ 2176587 h 2915645"/>
              <a:gd name="connsiteX63" fmla="*/ 157761 w 668361"/>
              <a:gd name="connsiteY63" fmla="*/ 2325838 h 2915645"/>
              <a:gd name="connsiteX64" fmla="*/ 167581 w 668361"/>
              <a:gd name="connsiteY64" fmla="*/ 2337621 h 2915645"/>
              <a:gd name="connsiteX65" fmla="*/ 488341 w 668361"/>
              <a:gd name="connsiteY65" fmla="*/ 2337621 h 2915645"/>
              <a:gd name="connsiteX66" fmla="*/ 496850 w 668361"/>
              <a:gd name="connsiteY66" fmla="*/ 2325838 h 2915645"/>
              <a:gd name="connsiteX67" fmla="*/ 524344 w 668361"/>
              <a:gd name="connsiteY67" fmla="*/ 2280015 h 2915645"/>
              <a:gd name="connsiteX68" fmla="*/ 542673 w 668361"/>
              <a:gd name="connsiteY68" fmla="*/ 2225028 h 2915645"/>
              <a:gd name="connsiteX69" fmla="*/ 107356 w 668361"/>
              <a:gd name="connsiteY69" fmla="*/ 2225028 h 2915645"/>
              <a:gd name="connsiteX70" fmla="*/ 128304 w 668361"/>
              <a:gd name="connsiteY70" fmla="*/ 2280015 h 2915645"/>
              <a:gd name="connsiteX71" fmla="*/ 157761 w 668361"/>
              <a:gd name="connsiteY71" fmla="*/ 2325838 h 2915645"/>
              <a:gd name="connsiteX72" fmla="*/ 72171 w 668361"/>
              <a:gd name="connsiteY72" fmla="*/ 2377144 h 2915645"/>
              <a:gd name="connsiteX73" fmla="*/ 0 w 668361"/>
              <a:gd name="connsiteY73" fmla="*/ 2189025 h 2915645"/>
              <a:gd name="connsiteX74" fmla="*/ 247443 w 668361"/>
              <a:gd name="connsiteY74" fmla="*/ 1838152 h 2915645"/>
              <a:gd name="connsiteX75" fmla="*/ 255299 w 668361"/>
              <a:gd name="connsiteY75" fmla="*/ 1831606 h 2915645"/>
              <a:gd name="connsiteX76" fmla="*/ 263154 w 668361"/>
              <a:gd name="connsiteY76" fmla="*/ 1825060 h 2915645"/>
              <a:gd name="connsiteX77" fmla="*/ 276901 w 668361"/>
              <a:gd name="connsiteY77" fmla="*/ 1813931 h 2915645"/>
              <a:gd name="connsiteX78" fmla="*/ 339743 w 668361"/>
              <a:gd name="connsiteY78" fmla="*/ 1763526 h 2915645"/>
              <a:gd name="connsiteX79" fmla="*/ 347599 w 668361"/>
              <a:gd name="connsiteY79" fmla="*/ 1756980 h 2915645"/>
              <a:gd name="connsiteX80" fmla="*/ 355454 w 668361"/>
              <a:gd name="connsiteY80" fmla="*/ 1750434 h 2915645"/>
              <a:gd name="connsiteX81" fmla="*/ 462811 w 668361"/>
              <a:gd name="connsiteY81" fmla="*/ 1647659 h 2915645"/>
              <a:gd name="connsiteX82" fmla="*/ 236314 w 668361"/>
              <a:gd name="connsiteY82" fmla="*/ 1647660 h 2915645"/>
              <a:gd name="connsiteX83" fmla="*/ 324688 w 668361"/>
              <a:gd name="connsiteY83" fmla="*/ 1749125 h 2915645"/>
              <a:gd name="connsiteX84" fmla="*/ 261845 w 668361"/>
              <a:gd name="connsiteY84" fmla="*/ 1799530 h 2915645"/>
              <a:gd name="connsiteX85" fmla="*/ 248097 w 668361"/>
              <a:gd name="connsiteY85" fmla="*/ 1810659 h 2915645"/>
              <a:gd name="connsiteX86" fmla="*/ 51060 w 668361"/>
              <a:gd name="connsiteY86" fmla="*/ 1434911 h 2915645"/>
              <a:gd name="connsiteX87" fmla="*/ 267736 w 668361"/>
              <a:gd name="connsiteY87" fmla="*/ 1136407 h 2915645"/>
              <a:gd name="connsiteX88" fmla="*/ 312904 w 668361"/>
              <a:gd name="connsiteY88" fmla="*/ 1173066 h 2915645"/>
              <a:gd name="connsiteX89" fmla="*/ 344980 w 668361"/>
              <a:gd name="connsiteY89" fmla="*/ 1198595 h 2915645"/>
              <a:gd name="connsiteX90" fmla="*/ 227805 w 668361"/>
              <a:gd name="connsiteY90" fmla="*/ 1296787 h 2915645"/>
              <a:gd name="connsiteX91" fmla="*/ 481139 w 668361"/>
              <a:gd name="connsiteY91" fmla="*/ 1296787 h 2915645"/>
              <a:gd name="connsiteX92" fmla="*/ 379020 w 668361"/>
              <a:gd name="connsiteY92" fmla="*/ 1199250 h 2915645"/>
              <a:gd name="connsiteX93" fmla="*/ 371165 w 668361"/>
              <a:gd name="connsiteY93" fmla="*/ 1192704 h 2915645"/>
              <a:gd name="connsiteX94" fmla="*/ 362655 w 668361"/>
              <a:gd name="connsiteY94" fmla="*/ 1186158 h 2915645"/>
              <a:gd name="connsiteX95" fmla="*/ 328615 w 668361"/>
              <a:gd name="connsiteY95" fmla="*/ 1158664 h 2915645"/>
              <a:gd name="connsiteX96" fmla="*/ 285411 w 668361"/>
              <a:gd name="connsiteY96" fmla="*/ 1123970 h 2915645"/>
              <a:gd name="connsiteX97" fmla="*/ 277555 w 668361"/>
              <a:gd name="connsiteY97" fmla="*/ 1117423 h 2915645"/>
              <a:gd name="connsiteX98" fmla="*/ 269700 w 668361"/>
              <a:gd name="connsiteY98" fmla="*/ 1110877 h 2915645"/>
              <a:gd name="connsiteX99" fmla="*/ 65461 w 668361"/>
              <a:gd name="connsiteY99" fmla="*/ 761969 h 2915645"/>
              <a:gd name="connsiteX100" fmla="*/ 269700 w 668361"/>
              <a:gd name="connsiteY100" fmla="*/ 401277 h 2915645"/>
              <a:gd name="connsiteX101" fmla="*/ 276246 w 668361"/>
              <a:gd name="connsiteY101" fmla="*/ 393422 h 2915645"/>
              <a:gd name="connsiteX102" fmla="*/ 282792 w 668361"/>
              <a:gd name="connsiteY102" fmla="*/ 385566 h 2915645"/>
              <a:gd name="connsiteX103" fmla="*/ 295885 w 668361"/>
              <a:gd name="connsiteY103" fmla="*/ 371165 h 2915645"/>
              <a:gd name="connsiteX104" fmla="*/ 346944 w 668361"/>
              <a:gd name="connsiteY104" fmla="*/ 312905 h 2915645"/>
              <a:gd name="connsiteX105" fmla="*/ 353491 w 668361"/>
              <a:gd name="connsiteY105" fmla="*/ 305050 h 2915645"/>
              <a:gd name="connsiteX106" fmla="*/ 360037 w 668361"/>
              <a:gd name="connsiteY106" fmla="*/ 297194 h 2915645"/>
              <a:gd name="connsiteX107" fmla="*/ 364846 w 668361"/>
              <a:gd name="connsiteY107" fmla="*/ 291338 h 2915645"/>
              <a:gd name="connsiteX108" fmla="*/ 425133 w 668361"/>
              <a:gd name="connsiteY108" fmla="*/ 373044 h 2915645"/>
              <a:gd name="connsiteX109" fmla="*/ 422879 w 668361"/>
              <a:gd name="connsiteY109" fmla="*/ 375748 h 2915645"/>
              <a:gd name="connsiteX110" fmla="*/ 416333 w 668361"/>
              <a:gd name="connsiteY110" fmla="*/ 383603 h 2915645"/>
              <a:gd name="connsiteX111" fmla="*/ 375092 w 668361"/>
              <a:gd name="connsiteY111" fmla="*/ 430735 h 2915645"/>
              <a:gd name="connsiteX112" fmla="*/ 352181 w 668361"/>
              <a:gd name="connsiteY112" fmla="*/ 456265 h 2915645"/>
              <a:gd name="connsiteX113" fmla="*/ 345635 w 668361"/>
              <a:gd name="connsiteY113" fmla="*/ 464120 h 2915645"/>
              <a:gd name="connsiteX114" fmla="*/ 339089 w 668361"/>
              <a:gd name="connsiteY114" fmla="*/ 471976 h 2915645"/>
              <a:gd name="connsiteX115" fmla="*/ 235660 w 668361"/>
              <a:gd name="connsiteY115" fmla="*/ 600279 h 2915645"/>
              <a:gd name="connsiteX116" fmla="*/ 487031 w 668361"/>
              <a:gd name="connsiteY116" fmla="*/ 600279 h 2915645"/>
              <a:gd name="connsiteX117" fmla="*/ 368546 w 668361"/>
              <a:gd name="connsiteY117" fmla="*/ 470666 h 2915645"/>
              <a:gd name="connsiteX118" fmla="*/ 393422 w 668361"/>
              <a:gd name="connsiteY118" fmla="*/ 442518 h 2915645"/>
              <a:gd name="connsiteX119" fmla="*/ 432698 w 668361"/>
              <a:gd name="connsiteY119" fmla="*/ 397350 h 2915645"/>
              <a:gd name="connsiteX120" fmla="*/ 474179 w 668361"/>
              <a:gd name="connsiteY120" fmla="*/ 439515 h 2915645"/>
              <a:gd name="connsiteX121" fmla="*/ 632201 w 668361"/>
              <a:gd name="connsiteY121" fmla="*/ 653679 h 2915645"/>
              <a:gd name="connsiteX122" fmla="*/ 638441 w 668361"/>
              <a:gd name="connsiteY122" fmla="*/ 665506 h 2915645"/>
              <a:gd name="connsiteX123" fmla="*/ 656576 w 668361"/>
              <a:gd name="connsiteY123" fmla="*/ 764588 h 2915645"/>
              <a:gd name="connsiteX124" fmla="*/ 455610 w 668361"/>
              <a:gd name="connsiteY124" fmla="*/ 1114151 h 2915645"/>
              <a:gd name="connsiteX125" fmla="*/ 411096 w 668361"/>
              <a:gd name="connsiteY125" fmla="*/ 1078147 h 2915645"/>
              <a:gd name="connsiteX126" fmla="*/ 379020 w 668361"/>
              <a:gd name="connsiteY126" fmla="*/ 1052617 h 2915645"/>
              <a:gd name="connsiteX127" fmla="*/ 481794 w 668361"/>
              <a:gd name="connsiteY127" fmla="*/ 950498 h 2915645"/>
              <a:gd name="connsiteX128" fmla="*/ 240242 w 668361"/>
              <a:gd name="connsiteY128" fmla="*/ 950498 h 2915645"/>
              <a:gd name="connsiteX129" fmla="*/ 346944 w 668361"/>
              <a:gd name="connsiteY129" fmla="*/ 1052617 h 2915645"/>
              <a:gd name="connsiteX130" fmla="*/ 354800 w 668361"/>
              <a:gd name="connsiteY130" fmla="*/ 1059163 h 2915645"/>
              <a:gd name="connsiteX131" fmla="*/ 362655 w 668361"/>
              <a:gd name="connsiteY131" fmla="*/ 1065709 h 2915645"/>
              <a:gd name="connsiteX132" fmla="*/ 396040 w 668361"/>
              <a:gd name="connsiteY132" fmla="*/ 1092548 h 2915645"/>
              <a:gd name="connsiteX133" fmla="*/ 439244 w 668361"/>
              <a:gd name="connsiteY133" fmla="*/ 1127243 h 2915645"/>
              <a:gd name="connsiteX134" fmla="*/ 447100 w 668361"/>
              <a:gd name="connsiteY134" fmla="*/ 1133789 h 2915645"/>
              <a:gd name="connsiteX135" fmla="*/ 454955 w 668361"/>
              <a:gd name="connsiteY135" fmla="*/ 1140335 h 2915645"/>
              <a:gd name="connsiteX136" fmla="*/ 632355 w 668361"/>
              <a:gd name="connsiteY136" fmla="*/ 1368795 h 2915645"/>
              <a:gd name="connsiteX137" fmla="*/ 631700 w 668361"/>
              <a:gd name="connsiteY137" fmla="*/ 1368795 h 2915645"/>
              <a:gd name="connsiteX138" fmla="*/ 646102 w 668361"/>
              <a:gd name="connsiteY138" fmla="*/ 1463714 h 2915645"/>
              <a:gd name="connsiteX139" fmla="*/ 623191 w 668361"/>
              <a:gd name="connsiteY139" fmla="*/ 1578270 h 2915645"/>
              <a:gd name="connsiteX140" fmla="*/ 623845 w 668361"/>
              <a:gd name="connsiteY140" fmla="*/ 1578271 h 2915645"/>
              <a:gd name="connsiteX141" fmla="*/ 424189 w 668361"/>
              <a:gd name="connsiteY141" fmla="*/ 1820477 h 2915645"/>
              <a:gd name="connsiteX142" fmla="*/ 416333 w 668361"/>
              <a:gd name="connsiteY142" fmla="*/ 1827023 h 2915645"/>
              <a:gd name="connsiteX143" fmla="*/ 408478 w 668361"/>
              <a:gd name="connsiteY143" fmla="*/ 1833570 h 2915645"/>
              <a:gd name="connsiteX144" fmla="*/ 344326 w 668361"/>
              <a:gd name="connsiteY144" fmla="*/ 1885284 h 2915645"/>
              <a:gd name="connsiteX145" fmla="*/ 331888 w 668361"/>
              <a:gd name="connsiteY145" fmla="*/ 1895103 h 2915645"/>
              <a:gd name="connsiteX146" fmla="*/ 323378 w 668361"/>
              <a:gd name="connsiteY146" fmla="*/ 1901649 h 2915645"/>
              <a:gd name="connsiteX147" fmla="*/ 315523 w 668361"/>
              <a:gd name="connsiteY147" fmla="*/ 1908195 h 2915645"/>
              <a:gd name="connsiteX148" fmla="*/ 193110 w 668361"/>
              <a:gd name="connsiteY148" fmla="*/ 2016207 h 2915645"/>
              <a:gd name="connsiteX149" fmla="*/ 454301 w 668361"/>
              <a:gd name="connsiteY149" fmla="*/ 2016207 h 2915645"/>
              <a:gd name="connsiteX150" fmla="*/ 348908 w 668361"/>
              <a:gd name="connsiteY150" fmla="*/ 1909504 h 2915645"/>
              <a:gd name="connsiteX151" fmla="*/ 360691 w 668361"/>
              <a:gd name="connsiteY151" fmla="*/ 1900340 h 2915645"/>
              <a:gd name="connsiteX152" fmla="*/ 424843 w 668361"/>
              <a:gd name="connsiteY152" fmla="*/ 1847971 h 2915645"/>
              <a:gd name="connsiteX153" fmla="*/ 648066 w 668361"/>
              <a:gd name="connsiteY153" fmla="*/ 2196225 h 2915645"/>
              <a:gd name="connsiteX154" fmla="*/ 422879 w 668361"/>
              <a:gd name="connsiteY154" fmla="*/ 2544479 h 2915645"/>
              <a:gd name="connsiteX155" fmla="*/ 395386 w 668361"/>
              <a:gd name="connsiteY155" fmla="*/ 2521568 h 2915645"/>
              <a:gd name="connsiteX156" fmla="*/ 347598 w 668361"/>
              <a:gd name="connsiteY156" fmla="*/ 2482291 h 2915645"/>
              <a:gd name="connsiteX157" fmla="*/ 447755 w 668361"/>
              <a:gd name="connsiteY157" fmla="*/ 2386717 h 2915645"/>
              <a:gd name="connsiteX158" fmla="*/ 210785 w 668361"/>
              <a:gd name="connsiteY158" fmla="*/ 2386718 h 2915645"/>
              <a:gd name="connsiteX159" fmla="*/ 315523 w 668361"/>
              <a:gd name="connsiteY159" fmla="*/ 2482291 h 2915645"/>
              <a:gd name="connsiteX160" fmla="*/ 323378 w 668361"/>
              <a:gd name="connsiteY160" fmla="*/ 2488837 h 2915645"/>
              <a:gd name="connsiteX161" fmla="*/ 331234 w 668361"/>
              <a:gd name="connsiteY161" fmla="*/ 2495383 h 2915645"/>
              <a:gd name="connsiteX162" fmla="*/ 379675 w 668361"/>
              <a:gd name="connsiteY162" fmla="*/ 2535969 h 2915645"/>
              <a:gd name="connsiteX163" fmla="*/ 406514 w 668361"/>
              <a:gd name="connsiteY163" fmla="*/ 2558226 h 2915645"/>
              <a:gd name="connsiteX164" fmla="*/ 414369 w 668361"/>
              <a:gd name="connsiteY164" fmla="*/ 2564772 h 2915645"/>
              <a:gd name="connsiteX165" fmla="*/ 422224 w 668361"/>
              <a:gd name="connsiteY165" fmla="*/ 2571318 h 2915645"/>
              <a:gd name="connsiteX166" fmla="*/ 668359 w 668361"/>
              <a:gd name="connsiteY166" fmla="*/ 2914335 h 2915645"/>
              <a:gd name="connsiteX167" fmla="*/ 565585 w 668361"/>
              <a:gd name="connsiteY167" fmla="*/ 2914335 h 2915645"/>
              <a:gd name="connsiteX168" fmla="*/ 346289 w 668361"/>
              <a:gd name="connsiteY168" fmla="*/ 2633506 h 2915645"/>
              <a:gd name="connsiteX169" fmla="*/ 338434 w 668361"/>
              <a:gd name="connsiteY169" fmla="*/ 2626960 h 2915645"/>
              <a:gd name="connsiteX170" fmla="*/ 330579 w 668361"/>
              <a:gd name="connsiteY170" fmla="*/ 2620414 h 2915645"/>
              <a:gd name="connsiteX171" fmla="*/ 308977 w 668361"/>
              <a:gd name="connsiteY171" fmla="*/ 2602739 h 2915645"/>
              <a:gd name="connsiteX172" fmla="*/ 255298 w 668361"/>
              <a:gd name="connsiteY172" fmla="*/ 2558226 h 2915645"/>
              <a:gd name="connsiteX173" fmla="*/ 247443 w 668361"/>
              <a:gd name="connsiteY173" fmla="*/ 2551680 h 2915645"/>
              <a:gd name="connsiteX174" fmla="*/ 239588 w 668361"/>
              <a:gd name="connsiteY174" fmla="*/ 2545134 h 2915645"/>
              <a:gd name="connsiteX175" fmla="*/ 72171 w 668361"/>
              <a:gd name="connsiteY175" fmla="*/ 2377144 h 2915645"/>
              <a:gd name="connsiteX176" fmla="*/ 0 w 668361"/>
              <a:gd name="connsiteY176" fmla="*/ 2915645 h 2915645"/>
              <a:gd name="connsiteX177" fmla="*/ 240242 w 668361"/>
              <a:gd name="connsiteY177" fmla="*/ 2572628 h 2915645"/>
              <a:gd name="connsiteX178" fmla="*/ 295229 w 668361"/>
              <a:gd name="connsiteY178" fmla="*/ 2617796 h 2915645"/>
              <a:gd name="connsiteX179" fmla="*/ 315523 w 668361"/>
              <a:gd name="connsiteY179" fmla="*/ 2634816 h 2915645"/>
              <a:gd name="connsiteX180" fmla="*/ 102773 w 668361"/>
              <a:gd name="connsiteY180" fmla="*/ 2915645 h 2915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</a:cxnLst>
            <a:rect l="l" t="t" r="r" b="b"/>
            <a:pathLst>
              <a:path w="668361" h="2915645">
                <a:moveTo>
                  <a:pt x="140599" y="245336"/>
                </a:moveTo>
                <a:cubicBezTo>
                  <a:pt x="128509" y="230178"/>
                  <a:pt x="117666" y="214386"/>
                  <a:pt x="108665" y="197693"/>
                </a:cubicBezTo>
                <a:cubicBezTo>
                  <a:pt x="72007" y="129613"/>
                  <a:pt x="58261" y="62843"/>
                  <a:pt x="58915" y="0"/>
                </a:cubicBezTo>
                <a:lnTo>
                  <a:pt x="149881" y="0"/>
                </a:lnTo>
                <a:lnTo>
                  <a:pt x="173094" y="31461"/>
                </a:lnTo>
                <a:lnTo>
                  <a:pt x="173472" y="74380"/>
                </a:lnTo>
                <a:cubicBezTo>
                  <a:pt x="176745" y="99010"/>
                  <a:pt x="183291" y="123394"/>
                  <a:pt x="193765" y="147287"/>
                </a:cubicBezTo>
                <a:cubicBezTo>
                  <a:pt x="219295" y="205548"/>
                  <a:pt x="280174" y="249407"/>
                  <a:pt x="330579" y="298503"/>
                </a:cubicBezTo>
                <a:cubicBezTo>
                  <a:pt x="312904" y="318796"/>
                  <a:pt x="295230" y="339089"/>
                  <a:pt x="277555" y="359382"/>
                </a:cubicBezTo>
                <a:cubicBezTo>
                  <a:pt x="274282" y="363309"/>
                  <a:pt x="270355" y="367892"/>
                  <a:pt x="267082" y="371820"/>
                </a:cubicBezTo>
                <a:cubicBezTo>
                  <a:pt x="224368" y="330579"/>
                  <a:pt x="176868" y="290812"/>
                  <a:pt x="140599" y="245336"/>
                </a:cubicBezTo>
                <a:close/>
                <a:moveTo>
                  <a:pt x="166926" y="750840"/>
                </a:moveTo>
                <a:lnTo>
                  <a:pt x="553147" y="750840"/>
                </a:lnTo>
                <a:cubicBezTo>
                  <a:pt x="553147" y="746258"/>
                  <a:pt x="552493" y="742331"/>
                  <a:pt x="551838" y="737748"/>
                </a:cubicBezTo>
                <a:cubicBezTo>
                  <a:pt x="548565" y="716146"/>
                  <a:pt x="541364" y="693889"/>
                  <a:pt x="531545" y="672287"/>
                </a:cubicBezTo>
                <a:cubicBezTo>
                  <a:pt x="527617" y="662468"/>
                  <a:pt x="522381" y="653303"/>
                  <a:pt x="517144" y="644139"/>
                </a:cubicBezTo>
                <a:lnTo>
                  <a:pt x="206202" y="644139"/>
                </a:lnTo>
                <a:cubicBezTo>
                  <a:pt x="200965" y="653958"/>
                  <a:pt x="195729" y="663122"/>
                  <a:pt x="191146" y="672287"/>
                </a:cubicBezTo>
                <a:cubicBezTo>
                  <a:pt x="180018" y="694544"/>
                  <a:pt x="172162" y="716801"/>
                  <a:pt x="168890" y="737748"/>
                </a:cubicBezTo>
                <a:cubicBezTo>
                  <a:pt x="168235" y="742331"/>
                  <a:pt x="167581" y="746913"/>
                  <a:pt x="166926" y="750840"/>
                </a:cubicBezTo>
                <a:close/>
                <a:moveTo>
                  <a:pt x="205548" y="902056"/>
                </a:moveTo>
                <a:cubicBezTo>
                  <a:pt x="206202" y="902711"/>
                  <a:pt x="206202" y="902711"/>
                  <a:pt x="206857" y="903365"/>
                </a:cubicBezTo>
                <a:lnTo>
                  <a:pt x="513216" y="903365"/>
                </a:lnTo>
                <a:cubicBezTo>
                  <a:pt x="513216" y="902710"/>
                  <a:pt x="513870" y="902710"/>
                  <a:pt x="513870" y="902056"/>
                </a:cubicBezTo>
                <a:cubicBezTo>
                  <a:pt x="522381" y="887655"/>
                  <a:pt x="530236" y="871944"/>
                  <a:pt x="536127" y="856233"/>
                </a:cubicBezTo>
                <a:cubicBezTo>
                  <a:pt x="543328" y="837904"/>
                  <a:pt x="548565" y="817611"/>
                  <a:pt x="551184" y="797318"/>
                </a:cubicBezTo>
                <a:lnTo>
                  <a:pt x="168890" y="797318"/>
                </a:lnTo>
                <a:cubicBezTo>
                  <a:pt x="171508" y="817611"/>
                  <a:pt x="176090" y="837249"/>
                  <a:pt x="183291" y="856233"/>
                </a:cubicBezTo>
                <a:cubicBezTo>
                  <a:pt x="189182" y="871944"/>
                  <a:pt x="197038" y="887655"/>
                  <a:pt x="205548" y="902056"/>
                </a:cubicBezTo>
                <a:close/>
                <a:moveTo>
                  <a:pt x="154488" y="1451276"/>
                </a:moveTo>
                <a:lnTo>
                  <a:pt x="373783" y="1451276"/>
                </a:lnTo>
                <a:lnTo>
                  <a:pt x="374438" y="1451276"/>
                </a:lnTo>
                <a:lnTo>
                  <a:pt x="543982" y="1451276"/>
                </a:lnTo>
                <a:cubicBezTo>
                  <a:pt x="543328" y="1446039"/>
                  <a:pt x="543328" y="1441457"/>
                  <a:pt x="542673" y="1436874"/>
                </a:cubicBezTo>
                <a:cubicBezTo>
                  <a:pt x="540055" y="1413963"/>
                  <a:pt x="534163" y="1391706"/>
                  <a:pt x="524999" y="1371413"/>
                </a:cubicBezTo>
                <a:cubicBezTo>
                  <a:pt x="524999" y="1370104"/>
                  <a:pt x="524344" y="1369450"/>
                  <a:pt x="523690" y="1368140"/>
                </a:cubicBezTo>
                <a:cubicBezTo>
                  <a:pt x="520416" y="1360285"/>
                  <a:pt x="516489" y="1352430"/>
                  <a:pt x="511907" y="1344574"/>
                </a:cubicBezTo>
                <a:lnTo>
                  <a:pt x="187219" y="1344574"/>
                </a:lnTo>
                <a:cubicBezTo>
                  <a:pt x="181327" y="1353739"/>
                  <a:pt x="175436" y="1362248"/>
                  <a:pt x="170853" y="1371413"/>
                </a:cubicBezTo>
                <a:cubicBezTo>
                  <a:pt x="160379" y="1392361"/>
                  <a:pt x="153833" y="1413963"/>
                  <a:pt x="153833" y="1436874"/>
                </a:cubicBezTo>
                <a:cubicBezTo>
                  <a:pt x="153833" y="1441457"/>
                  <a:pt x="153833" y="1446694"/>
                  <a:pt x="154488" y="1451276"/>
                </a:cubicBezTo>
                <a:close/>
                <a:moveTo>
                  <a:pt x="204893" y="1604455"/>
                </a:moveTo>
                <a:lnTo>
                  <a:pt x="498160" y="1604455"/>
                </a:lnTo>
                <a:cubicBezTo>
                  <a:pt x="500124" y="1601837"/>
                  <a:pt x="502087" y="1598564"/>
                  <a:pt x="504051" y="1595291"/>
                </a:cubicBezTo>
                <a:cubicBezTo>
                  <a:pt x="507324" y="1589399"/>
                  <a:pt x="510598" y="1584162"/>
                  <a:pt x="513870" y="1578271"/>
                </a:cubicBezTo>
                <a:lnTo>
                  <a:pt x="513216" y="1578271"/>
                </a:lnTo>
                <a:cubicBezTo>
                  <a:pt x="518453" y="1568452"/>
                  <a:pt x="523035" y="1558632"/>
                  <a:pt x="526962" y="1548813"/>
                </a:cubicBezTo>
                <a:cubicBezTo>
                  <a:pt x="533508" y="1532448"/>
                  <a:pt x="538746" y="1515428"/>
                  <a:pt x="541364" y="1497754"/>
                </a:cubicBezTo>
                <a:lnTo>
                  <a:pt x="374438" y="1497753"/>
                </a:lnTo>
                <a:lnTo>
                  <a:pt x="373783" y="1497753"/>
                </a:lnTo>
                <a:lnTo>
                  <a:pt x="160379" y="1497754"/>
                </a:lnTo>
                <a:cubicBezTo>
                  <a:pt x="164307" y="1514774"/>
                  <a:pt x="170199" y="1531793"/>
                  <a:pt x="176745" y="1548814"/>
                </a:cubicBezTo>
                <a:cubicBezTo>
                  <a:pt x="182636" y="1564524"/>
                  <a:pt x="190492" y="1579580"/>
                  <a:pt x="199002" y="1594636"/>
                </a:cubicBezTo>
                <a:cubicBezTo>
                  <a:pt x="200965" y="1597255"/>
                  <a:pt x="202930" y="1600527"/>
                  <a:pt x="204893" y="1603801"/>
                </a:cubicBezTo>
                <a:close/>
                <a:moveTo>
                  <a:pt x="103428" y="2176587"/>
                </a:moveTo>
                <a:lnTo>
                  <a:pt x="543328" y="2176587"/>
                </a:lnTo>
                <a:cubicBezTo>
                  <a:pt x="542673" y="2173968"/>
                  <a:pt x="542673" y="2171350"/>
                  <a:pt x="542019" y="2168731"/>
                </a:cubicBezTo>
                <a:cubicBezTo>
                  <a:pt x="537436" y="2147129"/>
                  <a:pt x="528927" y="2124872"/>
                  <a:pt x="517144" y="2103270"/>
                </a:cubicBezTo>
                <a:cubicBezTo>
                  <a:pt x="509943" y="2090178"/>
                  <a:pt x="501433" y="2077740"/>
                  <a:pt x="492268" y="2064648"/>
                </a:cubicBezTo>
                <a:lnTo>
                  <a:pt x="151215" y="2064648"/>
                </a:lnTo>
                <a:cubicBezTo>
                  <a:pt x="142050" y="2077085"/>
                  <a:pt x="133541" y="2090178"/>
                  <a:pt x="126340" y="2103270"/>
                </a:cubicBezTo>
                <a:cubicBezTo>
                  <a:pt x="114556" y="2124218"/>
                  <a:pt x="107356" y="2146474"/>
                  <a:pt x="104083" y="2168731"/>
                </a:cubicBezTo>
                <a:cubicBezTo>
                  <a:pt x="103429" y="2171350"/>
                  <a:pt x="103428" y="2173968"/>
                  <a:pt x="103428" y="2176587"/>
                </a:cubicBezTo>
                <a:close/>
                <a:moveTo>
                  <a:pt x="157761" y="2325838"/>
                </a:moveTo>
                <a:cubicBezTo>
                  <a:pt x="160379" y="2329766"/>
                  <a:pt x="163653" y="2333693"/>
                  <a:pt x="167581" y="2337621"/>
                </a:cubicBezTo>
                <a:lnTo>
                  <a:pt x="488341" y="2337621"/>
                </a:lnTo>
                <a:cubicBezTo>
                  <a:pt x="490959" y="2333693"/>
                  <a:pt x="494232" y="2329766"/>
                  <a:pt x="496850" y="2325838"/>
                </a:cubicBezTo>
                <a:cubicBezTo>
                  <a:pt x="507979" y="2310782"/>
                  <a:pt x="517144" y="2295726"/>
                  <a:pt x="524344" y="2280015"/>
                </a:cubicBezTo>
                <a:cubicBezTo>
                  <a:pt x="532854" y="2261686"/>
                  <a:pt x="539400" y="2243357"/>
                  <a:pt x="542673" y="2225028"/>
                </a:cubicBezTo>
                <a:lnTo>
                  <a:pt x="107356" y="2225028"/>
                </a:lnTo>
                <a:cubicBezTo>
                  <a:pt x="111284" y="2243357"/>
                  <a:pt x="118484" y="2261686"/>
                  <a:pt x="128304" y="2280015"/>
                </a:cubicBezTo>
                <a:cubicBezTo>
                  <a:pt x="136159" y="2295072"/>
                  <a:pt x="146633" y="2310782"/>
                  <a:pt x="157761" y="2325838"/>
                </a:cubicBezTo>
                <a:close/>
                <a:moveTo>
                  <a:pt x="72171" y="2377144"/>
                </a:moveTo>
                <a:cubicBezTo>
                  <a:pt x="28148" y="2318474"/>
                  <a:pt x="0" y="2256450"/>
                  <a:pt x="0" y="2189025"/>
                </a:cubicBezTo>
                <a:cubicBezTo>
                  <a:pt x="0" y="2048938"/>
                  <a:pt x="120448" y="1941581"/>
                  <a:pt x="247443" y="1838152"/>
                </a:cubicBezTo>
                <a:cubicBezTo>
                  <a:pt x="250062" y="1836188"/>
                  <a:pt x="252680" y="1833570"/>
                  <a:pt x="255299" y="1831606"/>
                </a:cubicBezTo>
                <a:cubicBezTo>
                  <a:pt x="257917" y="1829642"/>
                  <a:pt x="260536" y="1827023"/>
                  <a:pt x="263154" y="1825060"/>
                </a:cubicBezTo>
                <a:cubicBezTo>
                  <a:pt x="267736" y="1821132"/>
                  <a:pt x="272319" y="1817859"/>
                  <a:pt x="276901" y="1813931"/>
                </a:cubicBezTo>
                <a:cubicBezTo>
                  <a:pt x="297848" y="1797566"/>
                  <a:pt x="319451" y="1780546"/>
                  <a:pt x="339743" y="1763526"/>
                </a:cubicBezTo>
                <a:cubicBezTo>
                  <a:pt x="342362" y="1761562"/>
                  <a:pt x="344980" y="1758944"/>
                  <a:pt x="347599" y="1756980"/>
                </a:cubicBezTo>
                <a:cubicBezTo>
                  <a:pt x="350217" y="1755016"/>
                  <a:pt x="352836" y="1752398"/>
                  <a:pt x="355454" y="1750434"/>
                </a:cubicBezTo>
                <a:cubicBezTo>
                  <a:pt x="394731" y="1717048"/>
                  <a:pt x="432044" y="1683009"/>
                  <a:pt x="462811" y="1647659"/>
                </a:cubicBezTo>
                <a:lnTo>
                  <a:pt x="236314" y="1647660"/>
                </a:lnTo>
                <a:cubicBezTo>
                  <a:pt x="261845" y="1682355"/>
                  <a:pt x="292611" y="1716394"/>
                  <a:pt x="324688" y="1749125"/>
                </a:cubicBezTo>
                <a:cubicBezTo>
                  <a:pt x="303740" y="1766145"/>
                  <a:pt x="282792" y="1782510"/>
                  <a:pt x="261845" y="1799530"/>
                </a:cubicBezTo>
                <a:cubicBezTo>
                  <a:pt x="257262" y="1803457"/>
                  <a:pt x="252680" y="1806731"/>
                  <a:pt x="248097" y="1810659"/>
                </a:cubicBezTo>
                <a:cubicBezTo>
                  <a:pt x="144014" y="1704611"/>
                  <a:pt x="51059" y="1584163"/>
                  <a:pt x="51060" y="1434911"/>
                </a:cubicBezTo>
                <a:cubicBezTo>
                  <a:pt x="51059" y="1311844"/>
                  <a:pt x="153179" y="1225435"/>
                  <a:pt x="267736" y="1136407"/>
                </a:cubicBezTo>
                <a:cubicBezTo>
                  <a:pt x="282792" y="1148845"/>
                  <a:pt x="297848" y="1161283"/>
                  <a:pt x="312904" y="1173066"/>
                </a:cubicBezTo>
                <a:cubicBezTo>
                  <a:pt x="324032" y="1181576"/>
                  <a:pt x="334506" y="1190086"/>
                  <a:pt x="344980" y="1198595"/>
                </a:cubicBezTo>
                <a:cubicBezTo>
                  <a:pt x="301122" y="1232635"/>
                  <a:pt x="260535" y="1264712"/>
                  <a:pt x="227805" y="1296787"/>
                </a:cubicBezTo>
                <a:lnTo>
                  <a:pt x="481139" y="1296787"/>
                </a:lnTo>
                <a:cubicBezTo>
                  <a:pt x="452992" y="1263402"/>
                  <a:pt x="417642" y="1231326"/>
                  <a:pt x="379020" y="1199250"/>
                </a:cubicBezTo>
                <a:cubicBezTo>
                  <a:pt x="376402" y="1197286"/>
                  <a:pt x="373783" y="1194668"/>
                  <a:pt x="371165" y="1192704"/>
                </a:cubicBezTo>
                <a:cubicBezTo>
                  <a:pt x="367892" y="1190740"/>
                  <a:pt x="365273" y="1188122"/>
                  <a:pt x="362655" y="1186158"/>
                </a:cubicBezTo>
                <a:cubicBezTo>
                  <a:pt x="351526" y="1176993"/>
                  <a:pt x="340398" y="1167829"/>
                  <a:pt x="328615" y="1158664"/>
                </a:cubicBezTo>
                <a:cubicBezTo>
                  <a:pt x="314214" y="1147536"/>
                  <a:pt x="299812" y="1135753"/>
                  <a:pt x="285411" y="1123970"/>
                </a:cubicBezTo>
                <a:cubicBezTo>
                  <a:pt x="282792" y="1122006"/>
                  <a:pt x="280174" y="1119388"/>
                  <a:pt x="277555" y="1117423"/>
                </a:cubicBezTo>
                <a:cubicBezTo>
                  <a:pt x="274937" y="1115460"/>
                  <a:pt x="272319" y="1112841"/>
                  <a:pt x="269700" y="1110877"/>
                </a:cubicBezTo>
                <a:cubicBezTo>
                  <a:pt x="164962" y="1023159"/>
                  <a:pt x="65461" y="919076"/>
                  <a:pt x="65461" y="761969"/>
                </a:cubicBezTo>
                <a:cubicBezTo>
                  <a:pt x="65461" y="643484"/>
                  <a:pt x="161689" y="525654"/>
                  <a:pt x="269700" y="401277"/>
                </a:cubicBezTo>
                <a:cubicBezTo>
                  <a:pt x="271664" y="398659"/>
                  <a:pt x="273628" y="396040"/>
                  <a:pt x="276246" y="393422"/>
                </a:cubicBezTo>
                <a:cubicBezTo>
                  <a:pt x="278210" y="390804"/>
                  <a:pt x="280174" y="388185"/>
                  <a:pt x="282792" y="385566"/>
                </a:cubicBezTo>
                <a:cubicBezTo>
                  <a:pt x="287374" y="380984"/>
                  <a:pt x="291302" y="376402"/>
                  <a:pt x="295885" y="371165"/>
                </a:cubicBezTo>
                <a:cubicBezTo>
                  <a:pt x="312904" y="352182"/>
                  <a:pt x="329925" y="332543"/>
                  <a:pt x="346944" y="312905"/>
                </a:cubicBezTo>
                <a:cubicBezTo>
                  <a:pt x="348908" y="310287"/>
                  <a:pt x="351526" y="307668"/>
                  <a:pt x="353491" y="305050"/>
                </a:cubicBezTo>
                <a:cubicBezTo>
                  <a:pt x="355454" y="302431"/>
                  <a:pt x="358072" y="299813"/>
                  <a:pt x="360037" y="297194"/>
                </a:cubicBezTo>
                <a:lnTo>
                  <a:pt x="364846" y="291338"/>
                </a:lnTo>
                <a:lnTo>
                  <a:pt x="425133" y="373044"/>
                </a:lnTo>
                <a:lnTo>
                  <a:pt x="422879" y="375748"/>
                </a:lnTo>
                <a:cubicBezTo>
                  <a:pt x="420915" y="378366"/>
                  <a:pt x="418297" y="380984"/>
                  <a:pt x="416333" y="383603"/>
                </a:cubicBezTo>
                <a:cubicBezTo>
                  <a:pt x="402586" y="399314"/>
                  <a:pt x="388839" y="415025"/>
                  <a:pt x="375092" y="430735"/>
                </a:cubicBezTo>
                <a:cubicBezTo>
                  <a:pt x="367237" y="439245"/>
                  <a:pt x="359382" y="447755"/>
                  <a:pt x="352181" y="456265"/>
                </a:cubicBezTo>
                <a:cubicBezTo>
                  <a:pt x="350217" y="458883"/>
                  <a:pt x="347598" y="461502"/>
                  <a:pt x="345635" y="464120"/>
                </a:cubicBezTo>
                <a:cubicBezTo>
                  <a:pt x="343671" y="466739"/>
                  <a:pt x="341053" y="469357"/>
                  <a:pt x="339089" y="471976"/>
                </a:cubicBezTo>
                <a:cubicBezTo>
                  <a:pt x="300466" y="515835"/>
                  <a:pt x="265117" y="559039"/>
                  <a:pt x="235660" y="600279"/>
                </a:cubicBezTo>
                <a:lnTo>
                  <a:pt x="487031" y="600279"/>
                </a:lnTo>
                <a:cubicBezTo>
                  <a:pt x="454301" y="557075"/>
                  <a:pt x="413060" y="514526"/>
                  <a:pt x="368546" y="470666"/>
                </a:cubicBezTo>
                <a:cubicBezTo>
                  <a:pt x="377057" y="461502"/>
                  <a:pt x="384912" y="451683"/>
                  <a:pt x="393422" y="442518"/>
                </a:cubicBezTo>
                <a:cubicBezTo>
                  <a:pt x="406514" y="427462"/>
                  <a:pt x="419606" y="412406"/>
                  <a:pt x="432698" y="397350"/>
                </a:cubicBezTo>
                <a:lnTo>
                  <a:pt x="474179" y="439515"/>
                </a:lnTo>
                <a:lnTo>
                  <a:pt x="632201" y="653679"/>
                </a:lnTo>
                <a:lnTo>
                  <a:pt x="638441" y="665506"/>
                </a:lnTo>
                <a:cubicBezTo>
                  <a:pt x="650071" y="697326"/>
                  <a:pt x="656576" y="730221"/>
                  <a:pt x="656576" y="764588"/>
                </a:cubicBezTo>
                <a:cubicBezTo>
                  <a:pt x="656576" y="915803"/>
                  <a:pt x="562967" y="1023159"/>
                  <a:pt x="455610" y="1114151"/>
                </a:cubicBezTo>
                <a:cubicBezTo>
                  <a:pt x="440554" y="1101713"/>
                  <a:pt x="426152" y="1089930"/>
                  <a:pt x="411096" y="1078147"/>
                </a:cubicBezTo>
                <a:cubicBezTo>
                  <a:pt x="400623" y="1069637"/>
                  <a:pt x="389494" y="1061127"/>
                  <a:pt x="379020" y="1052617"/>
                </a:cubicBezTo>
                <a:cubicBezTo>
                  <a:pt x="416987" y="1020541"/>
                  <a:pt x="452991" y="986501"/>
                  <a:pt x="481794" y="950498"/>
                </a:cubicBezTo>
                <a:lnTo>
                  <a:pt x="240242" y="950498"/>
                </a:lnTo>
                <a:cubicBezTo>
                  <a:pt x="270354" y="986501"/>
                  <a:pt x="307668" y="1019886"/>
                  <a:pt x="346944" y="1052617"/>
                </a:cubicBezTo>
                <a:cubicBezTo>
                  <a:pt x="349563" y="1054580"/>
                  <a:pt x="352181" y="1057199"/>
                  <a:pt x="354800" y="1059163"/>
                </a:cubicBezTo>
                <a:cubicBezTo>
                  <a:pt x="357418" y="1061127"/>
                  <a:pt x="360037" y="1063745"/>
                  <a:pt x="362655" y="1065709"/>
                </a:cubicBezTo>
                <a:cubicBezTo>
                  <a:pt x="373783" y="1074219"/>
                  <a:pt x="384912" y="1083383"/>
                  <a:pt x="396040" y="1092548"/>
                </a:cubicBezTo>
                <a:cubicBezTo>
                  <a:pt x="410441" y="1104331"/>
                  <a:pt x="424843" y="1115460"/>
                  <a:pt x="439244" y="1127243"/>
                </a:cubicBezTo>
                <a:cubicBezTo>
                  <a:pt x="441863" y="1129207"/>
                  <a:pt x="444481" y="1131825"/>
                  <a:pt x="447100" y="1133789"/>
                </a:cubicBezTo>
                <a:cubicBezTo>
                  <a:pt x="449718" y="1135753"/>
                  <a:pt x="452337" y="1138371"/>
                  <a:pt x="454955" y="1140335"/>
                </a:cubicBezTo>
                <a:cubicBezTo>
                  <a:pt x="532200" y="1205141"/>
                  <a:pt x="602898" y="1275839"/>
                  <a:pt x="632355" y="1368795"/>
                </a:cubicBezTo>
                <a:lnTo>
                  <a:pt x="631700" y="1368795"/>
                </a:lnTo>
                <a:cubicBezTo>
                  <a:pt x="640865" y="1398253"/>
                  <a:pt x="646102" y="1429674"/>
                  <a:pt x="646102" y="1463714"/>
                </a:cubicBezTo>
                <a:cubicBezTo>
                  <a:pt x="646102" y="1504300"/>
                  <a:pt x="637592" y="1542267"/>
                  <a:pt x="623191" y="1578270"/>
                </a:cubicBezTo>
                <a:lnTo>
                  <a:pt x="623845" y="1578271"/>
                </a:lnTo>
                <a:cubicBezTo>
                  <a:pt x="586532" y="1671226"/>
                  <a:pt x="507979" y="1749779"/>
                  <a:pt x="424189" y="1820477"/>
                </a:cubicBezTo>
                <a:cubicBezTo>
                  <a:pt x="421570" y="1822441"/>
                  <a:pt x="418952" y="1825060"/>
                  <a:pt x="416333" y="1827023"/>
                </a:cubicBezTo>
                <a:cubicBezTo>
                  <a:pt x="413715" y="1828988"/>
                  <a:pt x="411097" y="1831606"/>
                  <a:pt x="408478" y="1833570"/>
                </a:cubicBezTo>
                <a:cubicBezTo>
                  <a:pt x="386875" y="1851245"/>
                  <a:pt x="365273" y="1868264"/>
                  <a:pt x="344326" y="1885284"/>
                </a:cubicBezTo>
                <a:cubicBezTo>
                  <a:pt x="339743" y="1888557"/>
                  <a:pt x="335816" y="1891830"/>
                  <a:pt x="331888" y="1895103"/>
                </a:cubicBezTo>
                <a:cubicBezTo>
                  <a:pt x="328615" y="1897067"/>
                  <a:pt x="325997" y="1899686"/>
                  <a:pt x="323378" y="1901649"/>
                </a:cubicBezTo>
                <a:cubicBezTo>
                  <a:pt x="320760" y="1903613"/>
                  <a:pt x="318141" y="1906232"/>
                  <a:pt x="315523" y="1908195"/>
                </a:cubicBezTo>
                <a:cubicBezTo>
                  <a:pt x="271009" y="1944854"/>
                  <a:pt x="228459" y="1980203"/>
                  <a:pt x="193110" y="2016207"/>
                </a:cubicBezTo>
                <a:lnTo>
                  <a:pt x="454301" y="2016207"/>
                </a:lnTo>
                <a:cubicBezTo>
                  <a:pt x="423534" y="1980858"/>
                  <a:pt x="386875" y="1945509"/>
                  <a:pt x="348908" y="1909504"/>
                </a:cubicBezTo>
                <a:cubicBezTo>
                  <a:pt x="352836" y="1906886"/>
                  <a:pt x="356763" y="1903613"/>
                  <a:pt x="360691" y="1900340"/>
                </a:cubicBezTo>
                <a:cubicBezTo>
                  <a:pt x="381638" y="1883320"/>
                  <a:pt x="403241" y="1865646"/>
                  <a:pt x="424843" y="1847971"/>
                </a:cubicBezTo>
                <a:cubicBezTo>
                  <a:pt x="541364" y="1959255"/>
                  <a:pt x="648066" y="2065302"/>
                  <a:pt x="648066" y="2196225"/>
                </a:cubicBezTo>
                <a:cubicBezTo>
                  <a:pt x="648066" y="2328456"/>
                  <a:pt x="542673" y="2439741"/>
                  <a:pt x="422879" y="2544479"/>
                </a:cubicBezTo>
                <a:cubicBezTo>
                  <a:pt x="413715" y="2536623"/>
                  <a:pt x="404550" y="2529423"/>
                  <a:pt x="395386" y="2521568"/>
                </a:cubicBezTo>
                <a:cubicBezTo>
                  <a:pt x="379675" y="2508475"/>
                  <a:pt x="363309" y="2495383"/>
                  <a:pt x="347598" y="2482291"/>
                </a:cubicBezTo>
                <a:cubicBezTo>
                  <a:pt x="383603" y="2450870"/>
                  <a:pt x="417642" y="2418793"/>
                  <a:pt x="447755" y="2386717"/>
                </a:cubicBezTo>
                <a:lnTo>
                  <a:pt x="210785" y="2386718"/>
                </a:lnTo>
                <a:cubicBezTo>
                  <a:pt x="242206" y="2418793"/>
                  <a:pt x="278210" y="2450870"/>
                  <a:pt x="315523" y="2482291"/>
                </a:cubicBezTo>
                <a:cubicBezTo>
                  <a:pt x="318141" y="2484254"/>
                  <a:pt x="320760" y="2486873"/>
                  <a:pt x="323378" y="2488837"/>
                </a:cubicBezTo>
                <a:cubicBezTo>
                  <a:pt x="325997" y="2490800"/>
                  <a:pt x="328615" y="2493419"/>
                  <a:pt x="331234" y="2495383"/>
                </a:cubicBezTo>
                <a:cubicBezTo>
                  <a:pt x="346944" y="2509129"/>
                  <a:pt x="363309" y="2522877"/>
                  <a:pt x="379675" y="2535969"/>
                </a:cubicBezTo>
                <a:cubicBezTo>
                  <a:pt x="388840" y="2543170"/>
                  <a:pt x="397349" y="2551025"/>
                  <a:pt x="406514" y="2558226"/>
                </a:cubicBezTo>
                <a:cubicBezTo>
                  <a:pt x="409132" y="2560190"/>
                  <a:pt x="411751" y="2562808"/>
                  <a:pt x="414369" y="2564772"/>
                </a:cubicBezTo>
                <a:cubicBezTo>
                  <a:pt x="416988" y="2566736"/>
                  <a:pt x="419606" y="2569354"/>
                  <a:pt x="422224" y="2571318"/>
                </a:cubicBezTo>
                <a:cubicBezTo>
                  <a:pt x="549874" y="2678020"/>
                  <a:pt x="669014" y="2788649"/>
                  <a:pt x="668359" y="2914335"/>
                </a:cubicBezTo>
                <a:lnTo>
                  <a:pt x="565585" y="2914335"/>
                </a:lnTo>
                <a:cubicBezTo>
                  <a:pt x="565585" y="2823998"/>
                  <a:pt x="459538" y="2727770"/>
                  <a:pt x="346289" y="2633506"/>
                </a:cubicBezTo>
                <a:cubicBezTo>
                  <a:pt x="343671" y="2631543"/>
                  <a:pt x="341052" y="2628924"/>
                  <a:pt x="338434" y="2626960"/>
                </a:cubicBezTo>
                <a:cubicBezTo>
                  <a:pt x="335815" y="2624996"/>
                  <a:pt x="333197" y="2622378"/>
                  <a:pt x="330579" y="2620414"/>
                </a:cubicBezTo>
                <a:cubicBezTo>
                  <a:pt x="323378" y="2614522"/>
                  <a:pt x="316177" y="2608631"/>
                  <a:pt x="308977" y="2602739"/>
                </a:cubicBezTo>
                <a:cubicBezTo>
                  <a:pt x="291302" y="2588338"/>
                  <a:pt x="272973" y="2573282"/>
                  <a:pt x="255298" y="2558226"/>
                </a:cubicBezTo>
                <a:cubicBezTo>
                  <a:pt x="252680" y="2556262"/>
                  <a:pt x="250062" y="2553643"/>
                  <a:pt x="247443" y="2551680"/>
                </a:cubicBezTo>
                <a:cubicBezTo>
                  <a:pt x="244825" y="2549716"/>
                  <a:pt x="242206" y="2547097"/>
                  <a:pt x="239588" y="2545134"/>
                </a:cubicBezTo>
                <a:cubicBezTo>
                  <a:pt x="176091" y="2491128"/>
                  <a:pt x="116194" y="2435813"/>
                  <a:pt x="72171" y="2377144"/>
                </a:cubicBezTo>
                <a:close/>
                <a:moveTo>
                  <a:pt x="0" y="2915645"/>
                </a:moveTo>
                <a:cubicBezTo>
                  <a:pt x="0" y="2787995"/>
                  <a:pt x="116521" y="2678020"/>
                  <a:pt x="240242" y="2572628"/>
                </a:cubicBezTo>
                <a:cubicBezTo>
                  <a:pt x="257917" y="2587683"/>
                  <a:pt x="276246" y="2602740"/>
                  <a:pt x="295229" y="2617796"/>
                </a:cubicBezTo>
                <a:cubicBezTo>
                  <a:pt x="301776" y="2623687"/>
                  <a:pt x="308977" y="2628925"/>
                  <a:pt x="315523" y="2634816"/>
                </a:cubicBezTo>
                <a:cubicBezTo>
                  <a:pt x="202275" y="2731698"/>
                  <a:pt x="102773" y="2823999"/>
                  <a:pt x="102773" y="2915645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sz="900"/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6380F819-290D-45B5-535F-B5B16B9830A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 rot="20010132">
            <a:off x="7786899" y="4199280"/>
            <a:ext cx="2567679" cy="3141631"/>
          </a:xfrm>
          <a:prstGeom prst="rect">
            <a:avLst/>
          </a:pr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127B9756-C03B-8710-3316-B15BD27ECD83}"/>
              </a:ext>
            </a:extLst>
          </p:cNvPr>
          <p:cNvSpPr/>
          <p:nvPr/>
        </p:nvSpPr>
        <p:spPr>
          <a:xfrm rot="10800000" flipH="1">
            <a:off x="0" y="-797285"/>
            <a:ext cx="2015063" cy="8790469"/>
          </a:xfrm>
          <a:custGeom>
            <a:avLst/>
            <a:gdLst>
              <a:gd name="connsiteX0" fmla="*/ 140599 w 668361"/>
              <a:gd name="connsiteY0" fmla="*/ 245336 h 2915645"/>
              <a:gd name="connsiteX1" fmla="*/ 108665 w 668361"/>
              <a:gd name="connsiteY1" fmla="*/ 197693 h 2915645"/>
              <a:gd name="connsiteX2" fmla="*/ 58915 w 668361"/>
              <a:gd name="connsiteY2" fmla="*/ 0 h 2915645"/>
              <a:gd name="connsiteX3" fmla="*/ 149881 w 668361"/>
              <a:gd name="connsiteY3" fmla="*/ 0 h 2915645"/>
              <a:gd name="connsiteX4" fmla="*/ 173094 w 668361"/>
              <a:gd name="connsiteY4" fmla="*/ 31461 h 2915645"/>
              <a:gd name="connsiteX5" fmla="*/ 173472 w 668361"/>
              <a:gd name="connsiteY5" fmla="*/ 74380 h 2915645"/>
              <a:gd name="connsiteX6" fmla="*/ 193765 w 668361"/>
              <a:gd name="connsiteY6" fmla="*/ 147287 h 2915645"/>
              <a:gd name="connsiteX7" fmla="*/ 330579 w 668361"/>
              <a:gd name="connsiteY7" fmla="*/ 298503 h 2915645"/>
              <a:gd name="connsiteX8" fmla="*/ 277555 w 668361"/>
              <a:gd name="connsiteY8" fmla="*/ 359382 h 2915645"/>
              <a:gd name="connsiteX9" fmla="*/ 267082 w 668361"/>
              <a:gd name="connsiteY9" fmla="*/ 371820 h 2915645"/>
              <a:gd name="connsiteX10" fmla="*/ 140599 w 668361"/>
              <a:gd name="connsiteY10" fmla="*/ 245336 h 2915645"/>
              <a:gd name="connsiteX11" fmla="*/ 166926 w 668361"/>
              <a:gd name="connsiteY11" fmla="*/ 750840 h 2915645"/>
              <a:gd name="connsiteX12" fmla="*/ 553147 w 668361"/>
              <a:gd name="connsiteY12" fmla="*/ 750840 h 2915645"/>
              <a:gd name="connsiteX13" fmla="*/ 551838 w 668361"/>
              <a:gd name="connsiteY13" fmla="*/ 737748 h 2915645"/>
              <a:gd name="connsiteX14" fmla="*/ 531545 w 668361"/>
              <a:gd name="connsiteY14" fmla="*/ 672287 h 2915645"/>
              <a:gd name="connsiteX15" fmla="*/ 517144 w 668361"/>
              <a:gd name="connsiteY15" fmla="*/ 644139 h 2915645"/>
              <a:gd name="connsiteX16" fmla="*/ 206202 w 668361"/>
              <a:gd name="connsiteY16" fmla="*/ 644139 h 2915645"/>
              <a:gd name="connsiteX17" fmla="*/ 191146 w 668361"/>
              <a:gd name="connsiteY17" fmla="*/ 672287 h 2915645"/>
              <a:gd name="connsiteX18" fmla="*/ 168890 w 668361"/>
              <a:gd name="connsiteY18" fmla="*/ 737748 h 2915645"/>
              <a:gd name="connsiteX19" fmla="*/ 166926 w 668361"/>
              <a:gd name="connsiteY19" fmla="*/ 750840 h 2915645"/>
              <a:gd name="connsiteX20" fmla="*/ 205548 w 668361"/>
              <a:gd name="connsiteY20" fmla="*/ 902056 h 2915645"/>
              <a:gd name="connsiteX21" fmla="*/ 206857 w 668361"/>
              <a:gd name="connsiteY21" fmla="*/ 903365 h 2915645"/>
              <a:gd name="connsiteX22" fmla="*/ 513216 w 668361"/>
              <a:gd name="connsiteY22" fmla="*/ 903365 h 2915645"/>
              <a:gd name="connsiteX23" fmla="*/ 513870 w 668361"/>
              <a:gd name="connsiteY23" fmla="*/ 902056 h 2915645"/>
              <a:gd name="connsiteX24" fmla="*/ 536127 w 668361"/>
              <a:gd name="connsiteY24" fmla="*/ 856233 h 2915645"/>
              <a:gd name="connsiteX25" fmla="*/ 551184 w 668361"/>
              <a:gd name="connsiteY25" fmla="*/ 797318 h 2915645"/>
              <a:gd name="connsiteX26" fmla="*/ 168890 w 668361"/>
              <a:gd name="connsiteY26" fmla="*/ 797318 h 2915645"/>
              <a:gd name="connsiteX27" fmla="*/ 183291 w 668361"/>
              <a:gd name="connsiteY27" fmla="*/ 856233 h 2915645"/>
              <a:gd name="connsiteX28" fmla="*/ 205548 w 668361"/>
              <a:gd name="connsiteY28" fmla="*/ 902056 h 2915645"/>
              <a:gd name="connsiteX29" fmla="*/ 154488 w 668361"/>
              <a:gd name="connsiteY29" fmla="*/ 1451276 h 2915645"/>
              <a:gd name="connsiteX30" fmla="*/ 373783 w 668361"/>
              <a:gd name="connsiteY30" fmla="*/ 1451276 h 2915645"/>
              <a:gd name="connsiteX31" fmla="*/ 374438 w 668361"/>
              <a:gd name="connsiteY31" fmla="*/ 1451276 h 2915645"/>
              <a:gd name="connsiteX32" fmla="*/ 543982 w 668361"/>
              <a:gd name="connsiteY32" fmla="*/ 1451276 h 2915645"/>
              <a:gd name="connsiteX33" fmla="*/ 542673 w 668361"/>
              <a:gd name="connsiteY33" fmla="*/ 1436874 h 2915645"/>
              <a:gd name="connsiteX34" fmla="*/ 524999 w 668361"/>
              <a:gd name="connsiteY34" fmla="*/ 1371413 h 2915645"/>
              <a:gd name="connsiteX35" fmla="*/ 523690 w 668361"/>
              <a:gd name="connsiteY35" fmla="*/ 1368140 h 2915645"/>
              <a:gd name="connsiteX36" fmla="*/ 511907 w 668361"/>
              <a:gd name="connsiteY36" fmla="*/ 1344574 h 2915645"/>
              <a:gd name="connsiteX37" fmla="*/ 187219 w 668361"/>
              <a:gd name="connsiteY37" fmla="*/ 1344574 h 2915645"/>
              <a:gd name="connsiteX38" fmla="*/ 170853 w 668361"/>
              <a:gd name="connsiteY38" fmla="*/ 1371413 h 2915645"/>
              <a:gd name="connsiteX39" fmla="*/ 153833 w 668361"/>
              <a:gd name="connsiteY39" fmla="*/ 1436874 h 2915645"/>
              <a:gd name="connsiteX40" fmla="*/ 154488 w 668361"/>
              <a:gd name="connsiteY40" fmla="*/ 1451276 h 2915645"/>
              <a:gd name="connsiteX41" fmla="*/ 204893 w 668361"/>
              <a:gd name="connsiteY41" fmla="*/ 1604455 h 2915645"/>
              <a:gd name="connsiteX42" fmla="*/ 498160 w 668361"/>
              <a:gd name="connsiteY42" fmla="*/ 1604455 h 2915645"/>
              <a:gd name="connsiteX43" fmla="*/ 504051 w 668361"/>
              <a:gd name="connsiteY43" fmla="*/ 1595291 h 2915645"/>
              <a:gd name="connsiteX44" fmla="*/ 513870 w 668361"/>
              <a:gd name="connsiteY44" fmla="*/ 1578271 h 2915645"/>
              <a:gd name="connsiteX45" fmla="*/ 513216 w 668361"/>
              <a:gd name="connsiteY45" fmla="*/ 1578271 h 2915645"/>
              <a:gd name="connsiteX46" fmla="*/ 526962 w 668361"/>
              <a:gd name="connsiteY46" fmla="*/ 1548813 h 2915645"/>
              <a:gd name="connsiteX47" fmla="*/ 541364 w 668361"/>
              <a:gd name="connsiteY47" fmla="*/ 1497754 h 2915645"/>
              <a:gd name="connsiteX48" fmla="*/ 374438 w 668361"/>
              <a:gd name="connsiteY48" fmla="*/ 1497753 h 2915645"/>
              <a:gd name="connsiteX49" fmla="*/ 373783 w 668361"/>
              <a:gd name="connsiteY49" fmla="*/ 1497753 h 2915645"/>
              <a:gd name="connsiteX50" fmla="*/ 160379 w 668361"/>
              <a:gd name="connsiteY50" fmla="*/ 1497754 h 2915645"/>
              <a:gd name="connsiteX51" fmla="*/ 176745 w 668361"/>
              <a:gd name="connsiteY51" fmla="*/ 1548814 h 2915645"/>
              <a:gd name="connsiteX52" fmla="*/ 199002 w 668361"/>
              <a:gd name="connsiteY52" fmla="*/ 1594636 h 2915645"/>
              <a:gd name="connsiteX53" fmla="*/ 204893 w 668361"/>
              <a:gd name="connsiteY53" fmla="*/ 1603801 h 2915645"/>
              <a:gd name="connsiteX54" fmla="*/ 103428 w 668361"/>
              <a:gd name="connsiteY54" fmla="*/ 2176587 h 2915645"/>
              <a:gd name="connsiteX55" fmla="*/ 543328 w 668361"/>
              <a:gd name="connsiteY55" fmla="*/ 2176587 h 2915645"/>
              <a:gd name="connsiteX56" fmla="*/ 542019 w 668361"/>
              <a:gd name="connsiteY56" fmla="*/ 2168731 h 2915645"/>
              <a:gd name="connsiteX57" fmla="*/ 517144 w 668361"/>
              <a:gd name="connsiteY57" fmla="*/ 2103270 h 2915645"/>
              <a:gd name="connsiteX58" fmla="*/ 492268 w 668361"/>
              <a:gd name="connsiteY58" fmla="*/ 2064648 h 2915645"/>
              <a:gd name="connsiteX59" fmla="*/ 151215 w 668361"/>
              <a:gd name="connsiteY59" fmla="*/ 2064648 h 2915645"/>
              <a:gd name="connsiteX60" fmla="*/ 126340 w 668361"/>
              <a:gd name="connsiteY60" fmla="*/ 2103270 h 2915645"/>
              <a:gd name="connsiteX61" fmla="*/ 104083 w 668361"/>
              <a:gd name="connsiteY61" fmla="*/ 2168731 h 2915645"/>
              <a:gd name="connsiteX62" fmla="*/ 103428 w 668361"/>
              <a:gd name="connsiteY62" fmla="*/ 2176587 h 2915645"/>
              <a:gd name="connsiteX63" fmla="*/ 157761 w 668361"/>
              <a:gd name="connsiteY63" fmla="*/ 2325838 h 2915645"/>
              <a:gd name="connsiteX64" fmla="*/ 167581 w 668361"/>
              <a:gd name="connsiteY64" fmla="*/ 2337621 h 2915645"/>
              <a:gd name="connsiteX65" fmla="*/ 488341 w 668361"/>
              <a:gd name="connsiteY65" fmla="*/ 2337621 h 2915645"/>
              <a:gd name="connsiteX66" fmla="*/ 496850 w 668361"/>
              <a:gd name="connsiteY66" fmla="*/ 2325838 h 2915645"/>
              <a:gd name="connsiteX67" fmla="*/ 524344 w 668361"/>
              <a:gd name="connsiteY67" fmla="*/ 2280015 h 2915645"/>
              <a:gd name="connsiteX68" fmla="*/ 542673 w 668361"/>
              <a:gd name="connsiteY68" fmla="*/ 2225028 h 2915645"/>
              <a:gd name="connsiteX69" fmla="*/ 107356 w 668361"/>
              <a:gd name="connsiteY69" fmla="*/ 2225028 h 2915645"/>
              <a:gd name="connsiteX70" fmla="*/ 128304 w 668361"/>
              <a:gd name="connsiteY70" fmla="*/ 2280015 h 2915645"/>
              <a:gd name="connsiteX71" fmla="*/ 157761 w 668361"/>
              <a:gd name="connsiteY71" fmla="*/ 2325838 h 2915645"/>
              <a:gd name="connsiteX72" fmla="*/ 72171 w 668361"/>
              <a:gd name="connsiteY72" fmla="*/ 2377144 h 2915645"/>
              <a:gd name="connsiteX73" fmla="*/ 0 w 668361"/>
              <a:gd name="connsiteY73" fmla="*/ 2189025 h 2915645"/>
              <a:gd name="connsiteX74" fmla="*/ 247443 w 668361"/>
              <a:gd name="connsiteY74" fmla="*/ 1838152 h 2915645"/>
              <a:gd name="connsiteX75" fmla="*/ 255299 w 668361"/>
              <a:gd name="connsiteY75" fmla="*/ 1831606 h 2915645"/>
              <a:gd name="connsiteX76" fmla="*/ 263154 w 668361"/>
              <a:gd name="connsiteY76" fmla="*/ 1825060 h 2915645"/>
              <a:gd name="connsiteX77" fmla="*/ 276901 w 668361"/>
              <a:gd name="connsiteY77" fmla="*/ 1813931 h 2915645"/>
              <a:gd name="connsiteX78" fmla="*/ 339743 w 668361"/>
              <a:gd name="connsiteY78" fmla="*/ 1763526 h 2915645"/>
              <a:gd name="connsiteX79" fmla="*/ 347599 w 668361"/>
              <a:gd name="connsiteY79" fmla="*/ 1756980 h 2915645"/>
              <a:gd name="connsiteX80" fmla="*/ 355454 w 668361"/>
              <a:gd name="connsiteY80" fmla="*/ 1750434 h 2915645"/>
              <a:gd name="connsiteX81" fmla="*/ 462811 w 668361"/>
              <a:gd name="connsiteY81" fmla="*/ 1647659 h 2915645"/>
              <a:gd name="connsiteX82" fmla="*/ 236314 w 668361"/>
              <a:gd name="connsiteY82" fmla="*/ 1647660 h 2915645"/>
              <a:gd name="connsiteX83" fmla="*/ 324688 w 668361"/>
              <a:gd name="connsiteY83" fmla="*/ 1749125 h 2915645"/>
              <a:gd name="connsiteX84" fmla="*/ 261845 w 668361"/>
              <a:gd name="connsiteY84" fmla="*/ 1799530 h 2915645"/>
              <a:gd name="connsiteX85" fmla="*/ 248097 w 668361"/>
              <a:gd name="connsiteY85" fmla="*/ 1810659 h 2915645"/>
              <a:gd name="connsiteX86" fmla="*/ 51060 w 668361"/>
              <a:gd name="connsiteY86" fmla="*/ 1434911 h 2915645"/>
              <a:gd name="connsiteX87" fmla="*/ 267736 w 668361"/>
              <a:gd name="connsiteY87" fmla="*/ 1136407 h 2915645"/>
              <a:gd name="connsiteX88" fmla="*/ 312904 w 668361"/>
              <a:gd name="connsiteY88" fmla="*/ 1173066 h 2915645"/>
              <a:gd name="connsiteX89" fmla="*/ 344980 w 668361"/>
              <a:gd name="connsiteY89" fmla="*/ 1198595 h 2915645"/>
              <a:gd name="connsiteX90" fmla="*/ 227805 w 668361"/>
              <a:gd name="connsiteY90" fmla="*/ 1296787 h 2915645"/>
              <a:gd name="connsiteX91" fmla="*/ 481139 w 668361"/>
              <a:gd name="connsiteY91" fmla="*/ 1296787 h 2915645"/>
              <a:gd name="connsiteX92" fmla="*/ 379020 w 668361"/>
              <a:gd name="connsiteY92" fmla="*/ 1199250 h 2915645"/>
              <a:gd name="connsiteX93" fmla="*/ 371165 w 668361"/>
              <a:gd name="connsiteY93" fmla="*/ 1192704 h 2915645"/>
              <a:gd name="connsiteX94" fmla="*/ 362655 w 668361"/>
              <a:gd name="connsiteY94" fmla="*/ 1186158 h 2915645"/>
              <a:gd name="connsiteX95" fmla="*/ 328615 w 668361"/>
              <a:gd name="connsiteY95" fmla="*/ 1158664 h 2915645"/>
              <a:gd name="connsiteX96" fmla="*/ 285411 w 668361"/>
              <a:gd name="connsiteY96" fmla="*/ 1123970 h 2915645"/>
              <a:gd name="connsiteX97" fmla="*/ 277555 w 668361"/>
              <a:gd name="connsiteY97" fmla="*/ 1117423 h 2915645"/>
              <a:gd name="connsiteX98" fmla="*/ 269700 w 668361"/>
              <a:gd name="connsiteY98" fmla="*/ 1110877 h 2915645"/>
              <a:gd name="connsiteX99" fmla="*/ 65461 w 668361"/>
              <a:gd name="connsiteY99" fmla="*/ 761969 h 2915645"/>
              <a:gd name="connsiteX100" fmla="*/ 269700 w 668361"/>
              <a:gd name="connsiteY100" fmla="*/ 401277 h 2915645"/>
              <a:gd name="connsiteX101" fmla="*/ 276246 w 668361"/>
              <a:gd name="connsiteY101" fmla="*/ 393422 h 2915645"/>
              <a:gd name="connsiteX102" fmla="*/ 282792 w 668361"/>
              <a:gd name="connsiteY102" fmla="*/ 385566 h 2915645"/>
              <a:gd name="connsiteX103" fmla="*/ 295885 w 668361"/>
              <a:gd name="connsiteY103" fmla="*/ 371165 h 2915645"/>
              <a:gd name="connsiteX104" fmla="*/ 346944 w 668361"/>
              <a:gd name="connsiteY104" fmla="*/ 312905 h 2915645"/>
              <a:gd name="connsiteX105" fmla="*/ 353491 w 668361"/>
              <a:gd name="connsiteY105" fmla="*/ 305050 h 2915645"/>
              <a:gd name="connsiteX106" fmla="*/ 360037 w 668361"/>
              <a:gd name="connsiteY106" fmla="*/ 297194 h 2915645"/>
              <a:gd name="connsiteX107" fmla="*/ 364846 w 668361"/>
              <a:gd name="connsiteY107" fmla="*/ 291338 h 2915645"/>
              <a:gd name="connsiteX108" fmla="*/ 425133 w 668361"/>
              <a:gd name="connsiteY108" fmla="*/ 373044 h 2915645"/>
              <a:gd name="connsiteX109" fmla="*/ 422879 w 668361"/>
              <a:gd name="connsiteY109" fmla="*/ 375748 h 2915645"/>
              <a:gd name="connsiteX110" fmla="*/ 416333 w 668361"/>
              <a:gd name="connsiteY110" fmla="*/ 383603 h 2915645"/>
              <a:gd name="connsiteX111" fmla="*/ 375092 w 668361"/>
              <a:gd name="connsiteY111" fmla="*/ 430735 h 2915645"/>
              <a:gd name="connsiteX112" fmla="*/ 352181 w 668361"/>
              <a:gd name="connsiteY112" fmla="*/ 456265 h 2915645"/>
              <a:gd name="connsiteX113" fmla="*/ 345635 w 668361"/>
              <a:gd name="connsiteY113" fmla="*/ 464120 h 2915645"/>
              <a:gd name="connsiteX114" fmla="*/ 339089 w 668361"/>
              <a:gd name="connsiteY114" fmla="*/ 471976 h 2915645"/>
              <a:gd name="connsiteX115" fmla="*/ 235660 w 668361"/>
              <a:gd name="connsiteY115" fmla="*/ 600279 h 2915645"/>
              <a:gd name="connsiteX116" fmla="*/ 487031 w 668361"/>
              <a:gd name="connsiteY116" fmla="*/ 600279 h 2915645"/>
              <a:gd name="connsiteX117" fmla="*/ 368546 w 668361"/>
              <a:gd name="connsiteY117" fmla="*/ 470666 h 2915645"/>
              <a:gd name="connsiteX118" fmla="*/ 393422 w 668361"/>
              <a:gd name="connsiteY118" fmla="*/ 442518 h 2915645"/>
              <a:gd name="connsiteX119" fmla="*/ 432698 w 668361"/>
              <a:gd name="connsiteY119" fmla="*/ 397350 h 2915645"/>
              <a:gd name="connsiteX120" fmla="*/ 474179 w 668361"/>
              <a:gd name="connsiteY120" fmla="*/ 439515 h 2915645"/>
              <a:gd name="connsiteX121" fmla="*/ 632201 w 668361"/>
              <a:gd name="connsiteY121" fmla="*/ 653679 h 2915645"/>
              <a:gd name="connsiteX122" fmla="*/ 638441 w 668361"/>
              <a:gd name="connsiteY122" fmla="*/ 665506 h 2915645"/>
              <a:gd name="connsiteX123" fmla="*/ 656576 w 668361"/>
              <a:gd name="connsiteY123" fmla="*/ 764588 h 2915645"/>
              <a:gd name="connsiteX124" fmla="*/ 455610 w 668361"/>
              <a:gd name="connsiteY124" fmla="*/ 1114151 h 2915645"/>
              <a:gd name="connsiteX125" fmla="*/ 411096 w 668361"/>
              <a:gd name="connsiteY125" fmla="*/ 1078147 h 2915645"/>
              <a:gd name="connsiteX126" fmla="*/ 379020 w 668361"/>
              <a:gd name="connsiteY126" fmla="*/ 1052617 h 2915645"/>
              <a:gd name="connsiteX127" fmla="*/ 481794 w 668361"/>
              <a:gd name="connsiteY127" fmla="*/ 950498 h 2915645"/>
              <a:gd name="connsiteX128" fmla="*/ 240242 w 668361"/>
              <a:gd name="connsiteY128" fmla="*/ 950498 h 2915645"/>
              <a:gd name="connsiteX129" fmla="*/ 346944 w 668361"/>
              <a:gd name="connsiteY129" fmla="*/ 1052617 h 2915645"/>
              <a:gd name="connsiteX130" fmla="*/ 354800 w 668361"/>
              <a:gd name="connsiteY130" fmla="*/ 1059163 h 2915645"/>
              <a:gd name="connsiteX131" fmla="*/ 362655 w 668361"/>
              <a:gd name="connsiteY131" fmla="*/ 1065709 h 2915645"/>
              <a:gd name="connsiteX132" fmla="*/ 396040 w 668361"/>
              <a:gd name="connsiteY132" fmla="*/ 1092548 h 2915645"/>
              <a:gd name="connsiteX133" fmla="*/ 439244 w 668361"/>
              <a:gd name="connsiteY133" fmla="*/ 1127243 h 2915645"/>
              <a:gd name="connsiteX134" fmla="*/ 447100 w 668361"/>
              <a:gd name="connsiteY134" fmla="*/ 1133789 h 2915645"/>
              <a:gd name="connsiteX135" fmla="*/ 454955 w 668361"/>
              <a:gd name="connsiteY135" fmla="*/ 1140335 h 2915645"/>
              <a:gd name="connsiteX136" fmla="*/ 632355 w 668361"/>
              <a:gd name="connsiteY136" fmla="*/ 1368795 h 2915645"/>
              <a:gd name="connsiteX137" fmla="*/ 631700 w 668361"/>
              <a:gd name="connsiteY137" fmla="*/ 1368795 h 2915645"/>
              <a:gd name="connsiteX138" fmla="*/ 646102 w 668361"/>
              <a:gd name="connsiteY138" fmla="*/ 1463714 h 2915645"/>
              <a:gd name="connsiteX139" fmla="*/ 623191 w 668361"/>
              <a:gd name="connsiteY139" fmla="*/ 1578270 h 2915645"/>
              <a:gd name="connsiteX140" fmla="*/ 623845 w 668361"/>
              <a:gd name="connsiteY140" fmla="*/ 1578271 h 2915645"/>
              <a:gd name="connsiteX141" fmla="*/ 424189 w 668361"/>
              <a:gd name="connsiteY141" fmla="*/ 1820477 h 2915645"/>
              <a:gd name="connsiteX142" fmla="*/ 416333 w 668361"/>
              <a:gd name="connsiteY142" fmla="*/ 1827023 h 2915645"/>
              <a:gd name="connsiteX143" fmla="*/ 408478 w 668361"/>
              <a:gd name="connsiteY143" fmla="*/ 1833570 h 2915645"/>
              <a:gd name="connsiteX144" fmla="*/ 344326 w 668361"/>
              <a:gd name="connsiteY144" fmla="*/ 1885284 h 2915645"/>
              <a:gd name="connsiteX145" fmla="*/ 331888 w 668361"/>
              <a:gd name="connsiteY145" fmla="*/ 1895103 h 2915645"/>
              <a:gd name="connsiteX146" fmla="*/ 323378 w 668361"/>
              <a:gd name="connsiteY146" fmla="*/ 1901649 h 2915645"/>
              <a:gd name="connsiteX147" fmla="*/ 315523 w 668361"/>
              <a:gd name="connsiteY147" fmla="*/ 1908195 h 2915645"/>
              <a:gd name="connsiteX148" fmla="*/ 193110 w 668361"/>
              <a:gd name="connsiteY148" fmla="*/ 2016207 h 2915645"/>
              <a:gd name="connsiteX149" fmla="*/ 454301 w 668361"/>
              <a:gd name="connsiteY149" fmla="*/ 2016207 h 2915645"/>
              <a:gd name="connsiteX150" fmla="*/ 348908 w 668361"/>
              <a:gd name="connsiteY150" fmla="*/ 1909504 h 2915645"/>
              <a:gd name="connsiteX151" fmla="*/ 360691 w 668361"/>
              <a:gd name="connsiteY151" fmla="*/ 1900340 h 2915645"/>
              <a:gd name="connsiteX152" fmla="*/ 424843 w 668361"/>
              <a:gd name="connsiteY152" fmla="*/ 1847971 h 2915645"/>
              <a:gd name="connsiteX153" fmla="*/ 648066 w 668361"/>
              <a:gd name="connsiteY153" fmla="*/ 2196225 h 2915645"/>
              <a:gd name="connsiteX154" fmla="*/ 422879 w 668361"/>
              <a:gd name="connsiteY154" fmla="*/ 2544479 h 2915645"/>
              <a:gd name="connsiteX155" fmla="*/ 395386 w 668361"/>
              <a:gd name="connsiteY155" fmla="*/ 2521568 h 2915645"/>
              <a:gd name="connsiteX156" fmla="*/ 347598 w 668361"/>
              <a:gd name="connsiteY156" fmla="*/ 2482291 h 2915645"/>
              <a:gd name="connsiteX157" fmla="*/ 447755 w 668361"/>
              <a:gd name="connsiteY157" fmla="*/ 2386717 h 2915645"/>
              <a:gd name="connsiteX158" fmla="*/ 210785 w 668361"/>
              <a:gd name="connsiteY158" fmla="*/ 2386718 h 2915645"/>
              <a:gd name="connsiteX159" fmla="*/ 315523 w 668361"/>
              <a:gd name="connsiteY159" fmla="*/ 2482291 h 2915645"/>
              <a:gd name="connsiteX160" fmla="*/ 323378 w 668361"/>
              <a:gd name="connsiteY160" fmla="*/ 2488837 h 2915645"/>
              <a:gd name="connsiteX161" fmla="*/ 331234 w 668361"/>
              <a:gd name="connsiteY161" fmla="*/ 2495383 h 2915645"/>
              <a:gd name="connsiteX162" fmla="*/ 379675 w 668361"/>
              <a:gd name="connsiteY162" fmla="*/ 2535969 h 2915645"/>
              <a:gd name="connsiteX163" fmla="*/ 406514 w 668361"/>
              <a:gd name="connsiteY163" fmla="*/ 2558226 h 2915645"/>
              <a:gd name="connsiteX164" fmla="*/ 414369 w 668361"/>
              <a:gd name="connsiteY164" fmla="*/ 2564772 h 2915645"/>
              <a:gd name="connsiteX165" fmla="*/ 422224 w 668361"/>
              <a:gd name="connsiteY165" fmla="*/ 2571318 h 2915645"/>
              <a:gd name="connsiteX166" fmla="*/ 668359 w 668361"/>
              <a:gd name="connsiteY166" fmla="*/ 2914335 h 2915645"/>
              <a:gd name="connsiteX167" fmla="*/ 565585 w 668361"/>
              <a:gd name="connsiteY167" fmla="*/ 2914335 h 2915645"/>
              <a:gd name="connsiteX168" fmla="*/ 346289 w 668361"/>
              <a:gd name="connsiteY168" fmla="*/ 2633506 h 2915645"/>
              <a:gd name="connsiteX169" fmla="*/ 338434 w 668361"/>
              <a:gd name="connsiteY169" fmla="*/ 2626960 h 2915645"/>
              <a:gd name="connsiteX170" fmla="*/ 330579 w 668361"/>
              <a:gd name="connsiteY170" fmla="*/ 2620414 h 2915645"/>
              <a:gd name="connsiteX171" fmla="*/ 308977 w 668361"/>
              <a:gd name="connsiteY171" fmla="*/ 2602739 h 2915645"/>
              <a:gd name="connsiteX172" fmla="*/ 255298 w 668361"/>
              <a:gd name="connsiteY172" fmla="*/ 2558226 h 2915645"/>
              <a:gd name="connsiteX173" fmla="*/ 247443 w 668361"/>
              <a:gd name="connsiteY173" fmla="*/ 2551680 h 2915645"/>
              <a:gd name="connsiteX174" fmla="*/ 239588 w 668361"/>
              <a:gd name="connsiteY174" fmla="*/ 2545134 h 2915645"/>
              <a:gd name="connsiteX175" fmla="*/ 72171 w 668361"/>
              <a:gd name="connsiteY175" fmla="*/ 2377144 h 2915645"/>
              <a:gd name="connsiteX176" fmla="*/ 0 w 668361"/>
              <a:gd name="connsiteY176" fmla="*/ 2915645 h 2915645"/>
              <a:gd name="connsiteX177" fmla="*/ 240242 w 668361"/>
              <a:gd name="connsiteY177" fmla="*/ 2572628 h 2915645"/>
              <a:gd name="connsiteX178" fmla="*/ 295229 w 668361"/>
              <a:gd name="connsiteY178" fmla="*/ 2617796 h 2915645"/>
              <a:gd name="connsiteX179" fmla="*/ 315523 w 668361"/>
              <a:gd name="connsiteY179" fmla="*/ 2634816 h 2915645"/>
              <a:gd name="connsiteX180" fmla="*/ 102773 w 668361"/>
              <a:gd name="connsiteY180" fmla="*/ 2915645 h 2915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</a:cxnLst>
            <a:rect l="l" t="t" r="r" b="b"/>
            <a:pathLst>
              <a:path w="668361" h="2915645">
                <a:moveTo>
                  <a:pt x="140599" y="245336"/>
                </a:moveTo>
                <a:cubicBezTo>
                  <a:pt x="128509" y="230178"/>
                  <a:pt x="117666" y="214386"/>
                  <a:pt x="108665" y="197693"/>
                </a:cubicBezTo>
                <a:cubicBezTo>
                  <a:pt x="72007" y="129613"/>
                  <a:pt x="58261" y="62843"/>
                  <a:pt x="58915" y="0"/>
                </a:cubicBezTo>
                <a:lnTo>
                  <a:pt x="149881" y="0"/>
                </a:lnTo>
                <a:lnTo>
                  <a:pt x="173094" y="31461"/>
                </a:lnTo>
                <a:lnTo>
                  <a:pt x="173472" y="74380"/>
                </a:lnTo>
                <a:cubicBezTo>
                  <a:pt x="176745" y="99010"/>
                  <a:pt x="183291" y="123394"/>
                  <a:pt x="193765" y="147287"/>
                </a:cubicBezTo>
                <a:cubicBezTo>
                  <a:pt x="219295" y="205548"/>
                  <a:pt x="280174" y="249407"/>
                  <a:pt x="330579" y="298503"/>
                </a:cubicBezTo>
                <a:cubicBezTo>
                  <a:pt x="312904" y="318796"/>
                  <a:pt x="295230" y="339089"/>
                  <a:pt x="277555" y="359382"/>
                </a:cubicBezTo>
                <a:cubicBezTo>
                  <a:pt x="274282" y="363309"/>
                  <a:pt x="270355" y="367892"/>
                  <a:pt x="267082" y="371820"/>
                </a:cubicBezTo>
                <a:cubicBezTo>
                  <a:pt x="224368" y="330579"/>
                  <a:pt x="176868" y="290812"/>
                  <a:pt x="140599" y="245336"/>
                </a:cubicBezTo>
                <a:close/>
                <a:moveTo>
                  <a:pt x="166926" y="750840"/>
                </a:moveTo>
                <a:lnTo>
                  <a:pt x="553147" y="750840"/>
                </a:lnTo>
                <a:cubicBezTo>
                  <a:pt x="553147" y="746258"/>
                  <a:pt x="552493" y="742331"/>
                  <a:pt x="551838" y="737748"/>
                </a:cubicBezTo>
                <a:cubicBezTo>
                  <a:pt x="548565" y="716146"/>
                  <a:pt x="541364" y="693889"/>
                  <a:pt x="531545" y="672287"/>
                </a:cubicBezTo>
                <a:cubicBezTo>
                  <a:pt x="527617" y="662468"/>
                  <a:pt x="522381" y="653303"/>
                  <a:pt x="517144" y="644139"/>
                </a:cubicBezTo>
                <a:lnTo>
                  <a:pt x="206202" y="644139"/>
                </a:lnTo>
                <a:cubicBezTo>
                  <a:pt x="200965" y="653958"/>
                  <a:pt x="195729" y="663122"/>
                  <a:pt x="191146" y="672287"/>
                </a:cubicBezTo>
                <a:cubicBezTo>
                  <a:pt x="180018" y="694544"/>
                  <a:pt x="172162" y="716801"/>
                  <a:pt x="168890" y="737748"/>
                </a:cubicBezTo>
                <a:cubicBezTo>
                  <a:pt x="168235" y="742331"/>
                  <a:pt x="167581" y="746913"/>
                  <a:pt x="166926" y="750840"/>
                </a:cubicBezTo>
                <a:close/>
                <a:moveTo>
                  <a:pt x="205548" y="902056"/>
                </a:moveTo>
                <a:cubicBezTo>
                  <a:pt x="206202" y="902711"/>
                  <a:pt x="206202" y="902711"/>
                  <a:pt x="206857" y="903365"/>
                </a:cubicBezTo>
                <a:lnTo>
                  <a:pt x="513216" y="903365"/>
                </a:lnTo>
                <a:cubicBezTo>
                  <a:pt x="513216" y="902710"/>
                  <a:pt x="513870" y="902710"/>
                  <a:pt x="513870" y="902056"/>
                </a:cubicBezTo>
                <a:cubicBezTo>
                  <a:pt x="522381" y="887655"/>
                  <a:pt x="530236" y="871944"/>
                  <a:pt x="536127" y="856233"/>
                </a:cubicBezTo>
                <a:cubicBezTo>
                  <a:pt x="543328" y="837904"/>
                  <a:pt x="548565" y="817611"/>
                  <a:pt x="551184" y="797318"/>
                </a:cubicBezTo>
                <a:lnTo>
                  <a:pt x="168890" y="797318"/>
                </a:lnTo>
                <a:cubicBezTo>
                  <a:pt x="171508" y="817611"/>
                  <a:pt x="176090" y="837249"/>
                  <a:pt x="183291" y="856233"/>
                </a:cubicBezTo>
                <a:cubicBezTo>
                  <a:pt x="189182" y="871944"/>
                  <a:pt x="197038" y="887655"/>
                  <a:pt x="205548" y="902056"/>
                </a:cubicBezTo>
                <a:close/>
                <a:moveTo>
                  <a:pt x="154488" y="1451276"/>
                </a:moveTo>
                <a:lnTo>
                  <a:pt x="373783" y="1451276"/>
                </a:lnTo>
                <a:lnTo>
                  <a:pt x="374438" y="1451276"/>
                </a:lnTo>
                <a:lnTo>
                  <a:pt x="543982" y="1451276"/>
                </a:lnTo>
                <a:cubicBezTo>
                  <a:pt x="543328" y="1446039"/>
                  <a:pt x="543328" y="1441457"/>
                  <a:pt x="542673" y="1436874"/>
                </a:cubicBezTo>
                <a:cubicBezTo>
                  <a:pt x="540055" y="1413963"/>
                  <a:pt x="534163" y="1391706"/>
                  <a:pt x="524999" y="1371413"/>
                </a:cubicBezTo>
                <a:cubicBezTo>
                  <a:pt x="524999" y="1370104"/>
                  <a:pt x="524344" y="1369450"/>
                  <a:pt x="523690" y="1368140"/>
                </a:cubicBezTo>
                <a:cubicBezTo>
                  <a:pt x="520416" y="1360285"/>
                  <a:pt x="516489" y="1352430"/>
                  <a:pt x="511907" y="1344574"/>
                </a:cubicBezTo>
                <a:lnTo>
                  <a:pt x="187219" y="1344574"/>
                </a:lnTo>
                <a:cubicBezTo>
                  <a:pt x="181327" y="1353739"/>
                  <a:pt x="175436" y="1362248"/>
                  <a:pt x="170853" y="1371413"/>
                </a:cubicBezTo>
                <a:cubicBezTo>
                  <a:pt x="160379" y="1392361"/>
                  <a:pt x="153833" y="1413963"/>
                  <a:pt x="153833" y="1436874"/>
                </a:cubicBezTo>
                <a:cubicBezTo>
                  <a:pt x="153833" y="1441457"/>
                  <a:pt x="153833" y="1446694"/>
                  <a:pt x="154488" y="1451276"/>
                </a:cubicBezTo>
                <a:close/>
                <a:moveTo>
                  <a:pt x="204893" y="1604455"/>
                </a:moveTo>
                <a:lnTo>
                  <a:pt x="498160" y="1604455"/>
                </a:lnTo>
                <a:cubicBezTo>
                  <a:pt x="500124" y="1601837"/>
                  <a:pt x="502087" y="1598564"/>
                  <a:pt x="504051" y="1595291"/>
                </a:cubicBezTo>
                <a:cubicBezTo>
                  <a:pt x="507324" y="1589399"/>
                  <a:pt x="510598" y="1584162"/>
                  <a:pt x="513870" y="1578271"/>
                </a:cubicBezTo>
                <a:lnTo>
                  <a:pt x="513216" y="1578271"/>
                </a:lnTo>
                <a:cubicBezTo>
                  <a:pt x="518453" y="1568452"/>
                  <a:pt x="523035" y="1558632"/>
                  <a:pt x="526962" y="1548813"/>
                </a:cubicBezTo>
                <a:cubicBezTo>
                  <a:pt x="533508" y="1532448"/>
                  <a:pt x="538746" y="1515428"/>
                  <a:pt x="541364" y="1497754"/>
                </a:cubicBezTo>
                <a:lnTo>
                  <a:pt x="374438" y="1497753"/>
                </a:lnTo>
                <a:lnTo>
                  <a:pt x="373783" y="1497753"/>
                </a:lnTo>
                <a:lnTo>
                  <a:pt x="160379" y="1497754"/>
                </a:lnTo>
                <a:cubicBezTo>
                  <a:pt x="164307" y="1514774"/>
                  <a:pt x="170199" y="1531793"/>
                  <a:pt x="176745" y="1548814"/>
                </a:cubicBezTo>
                <a:cubicBezTo>
                  <a:pt x="182636" y="1564524"/>
                  <a:pt x="190492" y="1579580"/>
                  <a:pt x="199002" y="1594636"/>
                </a:cubicBezTo>
                <a:cubicBezTo>
                  <a:pt x="200965" y="1597255"/>
                  <a:pt x="202930" y="1600527"/>
                  <a:pt x="204893" y="1603801"/>
                </a:cubicBezTo>
                <a:close/>
                <a:moveTo>
                  <a:pt x="103428" y="2176587"/>
                </a:moveTo>
                <a:lnTo>
                  <a:pt x="543328" y="2176587"/>
                </a:lnTo>
                <a:cubicBezTo>
                  <a:pt x="542673" y="2173968"/>
                  <a:pt x="542673" y="2171350"/>
                  <a:pt x="542019" y="2168731"/>
                </a:cubicBezTo>
                <a:cubicBezTo>
                  <a:pt x="537436" y="2147129"/>
                  <a:pt x="528927" y="2124872"/>
                  <a:pt x="517144" y="2103270"/>
                </a:cubicBezTo>
                <a:cubicBezTo>
                  <a:pt x="509943" y="2090178"/>
                  <a:pt x="501433" y="2077740"/>
                  <a:pt x="492268" y="2064648"/>
                </a:cubicBezTo>
                <a:lnTo>
                  <a:pt x="151215" y="2064648"/>
                </a:lnTo>
                <a:cubicBezTo>
                  <a:pt x="142050" y="2077085"/>
                  <a:pt x="133541" y="2090178"/>
                  <a:pt x="126340" y="2103270"/>
                </a:cubicBezTo>
                <a:cubicBezTo>
                  <a:pt x="114556" y="2124218"/>
                  <a:pt x="107356" y="2146474"/>
                  <a:pt x="104083" y="2168731"/>
                </a:cubicBezTo>
                <a:cubicBezTo>
                  <a:pt x="103429" y="2171350"/>
                  <a:pt x="103428" y="2173968"/>
                  <a:pt x="103428" y="2176587"/>
                </a:cubicBezTo>
                <a:close/>
                <a:moveTo>
                  <a:pt x="157761" y="2325838"/>
                </a:moveTo>
                <a:cubicBezTo>
                  <a:pt x="160379" y="2329766"/>
                  <a:pt x="163653" y="2333693"/>
                  <a:pt x="167581" y="2337621"/>
                </a:cubicBezTo>
                <a:lnTo>
                  <a:pt x="488341" y="2337621"/>
                </a:lnTo>
                <a:cubicBezTo>
                  <a:pt x="490959" y="2333693"/>
                  <a:pt x="494232" y="2329766"/>
                  <a:pt x="496850" y="2325838"/>
                </a:cubicBezTo>
                <a:cubicBezTo>
                  <a:pt x="507979" y="2310782"/>
                  <a:pt x="517144" y="2295726"/>
                  <a:pt x="524344" y="2280015"/>
                </a:cubicBezTo>
                <a:cubicBezTo>
                  <a:pt x="532854" y="2261686"/>
                  <a:pt x="539400" y="2243357"/>
                  <a:pt x="542673" y="2225028"/>
                </a:cubicBezTo>
                <a:lnTo>
                  <a:pt x="107356" y="2225028"/>
                </a:lnTo>
                <a:cubicBezTo>
                  <a:pt x="111284" y="2243357"/>
                  <a:pt x="118484" y="2261686"/>
                  <a:pt x="128304" y="2280015"/>
                </a:cubicBezTo>
                <a:cubicBezTo>
                  <a:pt x="136159" y="2295072"/>
                  <a:pt x="146633" y="2310782"/>
                  <a:pt x="157761" y="2325838"/>
                </a:cubicBezTo>
                <a:close/>
                <a:moveTo>
                  <a:pt x="72171" y="2377144"/>
                </a:moveTo>
                <a:cubicBezTo>
                  <a:pt x="28148" y="2318474"/>
                  <a:pt x="0" y="2256450"/>
                  <a:pt x="0" y="2189025"/>
                </a:cubicBezTo>
                <a:cubicBezTo>
                  <a:pt x="0" y="2048938"/>
                  <a:pt x="120448" y="1941581"/>
                  <a:pt x="247443" y="1838152"/>
                </a:cubicBezTo>
                <a:cubicBezTo>
                  <a:pt x="250062" y="1836188"/>
                  <a:pt x="252680" y="1833570"/>
                  <a:pt x="255299" y="1831606"/>
                </a:cubicBezTo>
                <a:cubicBezTo>
                  <a:pt x="257917" y="1829642"/>
                  <a:pt x="260536" y="1827023"/>
                  <a:pt x="263154" y="1825060"/>
                </a:cubicBezTo>
                <a:cubicBezTo>
                  <a:pt x="267736" y="1821132"/>
                  <a:pt x="272319" y="1817859"/>
                  <a:pt x="276901" y="1813931"/>
                </a:cubicBezTo>
                <a:cubicBezTo>
                  <a:pt x="297848" y="1797566"/>
                  <a:pt x="319451" y="1780546"/>
                  <a:pt x="339743" y="1763526"/>
                </a:cubicBezTo>
                <a:cubicBezTo>
                  <a:pt x="342362" y="1761562"/>
                  <a:pt x="344980" y="1758944"/>
                  <a:pt x="347599" y="1756980"/>
                </a:cubicBezTo>
                <a:cubicBezTo>
                  <a:pt x="350217" y="1755016"/>
                  <a:pt x="352836" y="1752398"/>
                  <a:pt x="355454" y="1750434"/>
                </a:cubicBezTo>
                <a:cubicBezTo>
                  <a:pt x="394731" y="1717048"/>
                  <a:pt x="432044" y="1683009"/>
                  <a:pt x="462811" y="1647659"/>
                </a:cubicBezTo>
                <a:lnTo>
                  <a:pt x="236314" y="1647660"/>
                </a:lnTo>
                <a:cubicBezTo>
                  <a:pt x="261845" y="1682355"/>
                  <a:pt x="292611" y="1716394"/>
                  <a:pt x="324688" y="1749125"/>
                </a:cubicBezTo>
                <a:cubicBezTo>
                  <a:pt x="303740" y="1766145"/>
                  <a:pt x="282792" y="1782510"/>
                  <a:pt x="261845" y="1799530"/>
                </a:cubicBezTo>
                <a:cubicBezTo>
                  <a:pt x="257262" y="1803457"/>
                  <a:pt x="252680" y="1806731"/>
                  <a:pt x="248097" y="1810659"/>
                </a:cubicBezTo>
                <a:cubicBezTo>
                  <a:pt x="144014" y="1704611"/>
                  <a:pt x="51059" y="1584163"/>
                  <a:pt x="51060" y="1434911"/>
                </a:cubicBezTo>
                <a:cubicBezTo>
                  <a:pt x="51059" y="1311844"/>
                  <a:pt x="153179" y="1225435"/>
                  <a:pt x="267736" y="1136407"/>
                </a:cubicBezTo>
                <a:cubicBezTo>
                  <a:pt x="282792" y="1148845"/>
                  <a:pt x="297848" y="1161283"/>
                  <a:pt x="312904" y="1173066"/>
                </a:cubicBezTo>
                <a:cubicBezTo>
                  <a:pt x="324032" y="1181576"/>
                  <a:pt x="334506" y="1190086"/>
                  <a:pt x="344980" y="1198595"/>
                </a:cubicBezTo>
                <a:cubicBezTo>
                  <a:pt x="301122" y="1232635"/>
                  <a:pt x="260535" y="1264712"/>
                  <a:pt x="227805" y="1296787"/>
                </a:cubicBezTo>
                <a:lnTo>
                  <a:pt x="481139" y="1296787"/>
                </a:lnTo>
                <a:cubicBezTo>
                  <a:pt x="452992" y="1263402"/>
                  <a:pt x="417642" y="1231326"/>
                  <a:pt x="379020" y="1199250"/>
                </a:cubicBezTo>
                <a:cubicBezTo>
                  <a:pt x="376402" y="1197286"/>
                  <a:pt x="373783" y="1194668"/>
                  <a:pt x="371165" y="1192704"/>
                </a:cubicBezTo>
                <a:cubicBezTo>
                  <a:pt x="367892" y="1190740"/>
                  <a:pt x="365273" y="1188122"/>
                  <a:pt x="362655" y="1186158"/>
                </a:cubicBezTo>
                <a:cubicBezTo>
                  <a:pt x="351526" y="1176993"/>
                  <a:pt x="340398" y="1167829"/>
                  <a:pt x="328615" y="1158664"/>
                </a:cubicBezTo>
                <a:cubicBezTo>
                  <a:pt x="314214" y="1147536"/>
                  <a:pt x="299812" y="1135753"/>
                  <a:pt x="285411" y="1123970"/>
                </a:cubicBezTo>
                <a:cubicBezTo>
                  <a:pt x="282792" y="1122006"/>
                  <a:pt x="280174" y="1119388"/>
                  <a:pt x="277555" y="1117423"/>
                </a:cubicBezTo>
                <a:cubicBezTo>
                  <a:pt x="274937" y="1115460"/>
                  <a:pt x="272319" y="1112841"/>
                  <a:pt x="269700" y="1110877"/>
                </a:cubicBezTo>
                <a:cubicBezTo>
                  <a:pt x="164962" y="1023159"/>
                  <a:pt x="65461" y="919076"/>
                  <a:pt x="65461" y="761969"/>
                </a:cubicBezTo>
                <a:cubicBezTo>
                  <a:pt x="65461" y="643484"/>
                  <a:pt x="161689" y="525654"/>
                  <a:pt x="269700" y="401277"/>
                </a:cubicBezTo>
                <a:cubicBezTo>
                  <a:pt x="271664" y="398659"/>
                  <a:pt x="273628" y="396040"/>
                  <a:pt x="276246" y="393422"/>
                </a:cubicBezTo>
                <a:cubicBezTo>
                  <a:pt x="278210" y="390804"/>
                  <a:pt x="280174" y="388185"/>
                  <a:pt x="282792" y="385566"/>
                </a:cubicBezTo>
                <a:cubicBezTo>
                  <a:pt x="287374" y="380984"/>
                  <a:pt x="291302" y="376402"/>
                  <a:pt x="295885" y="371165"/>
                </a:cubicBezTo>
                <a:cubicBezTo>
                  <a:pt x="312904" y="352182"/>
                  <a:pt x="329925" y="332543"/>
                  <a:pt x="346944" y="312905"/>
                </a:cubicBezTo>
                <a:cubicBezTo>
                  <a:pt x="348908" y="310287"/>
                  <a:pt x="351526" y="307668"/>
                  <a:pt x="353491" y="305050"/>
                </a:cubicBezTo>
                <a:cubicBezTo>
                  <a:pt x="355454" y="302431"/>
                  <a:pt x="358072" y="299813"/>
                  <a:pt x="360037" y="297194"/>
                </a:cubicBezTo>
                <a:lnTo>
                  <a:pt x="364846" y="291338"/>
                </a:lnTo>
                <a:lnTo>
                  <a:pt x="425133" y="373044"/>
                </a:lnTo>
                <a:lnTo>
                  <a:pt x="422879" y="375748"/>
                </a:lnTo>
                <a:cubicBezTo>
                  <a:pt x="420915" y="378366"/>
                  <a:pt x="418297" y="380984"/>
                  <a:pt x="416333" y="383603"/>
                </a:cubicBezTo>
                <a:cubicBezTo>
                  <a:pt x="402586" y="399314"/>
                  <a:pt x="388839" y="415025"/>
                  <a:pt x="375092" y="430735"/>
                </a:cubicBezTo>
                <a:cubicBezTo>
                  <a:pt x="367237" y="439245"/>
                  <a:pt x="359382" y="447755"/>
                  <a:pt x="352181" y="456265"/>
                </a:cubicBezTo>
                <a:cubicBezTo>
                  <a:pt x="350217" y="458883"/>
                  <a:pt x="347598" y="461502"/>
                  <a:pt x="345635" y="464120"/>
                </a:cubicBezTo>
                <a:cubicBezTo>
                  <a:pt x="343671" y="466739"/>
                  <a:pt x="341053" y="469357"/>
                  <a:pt x="339089" y="471976"/>
                </a:cubicBezTo>
                <a:cubicBezTo>
                  <a:pt x="300466" y="515835"/>
                  <a:pt x="265117" y="559039"/>
                  <a:pt x="235660" y="600279"/>
                </a:cubicBezTo>
                <a:lnTo>
                  <a:pt x="487031" y="600279"/>
                </a:lnTo>
                <a:cubicBezTo>
                  <a:pt x="454301" y="557075"/>
                  <a:pt x="413060" y="514526"/>
                  <a:pt x="368546" y="470666"/>
                </a:cubicBezTo>
                <a:cubicBezTo>
                  <a:pt x="377057" y="461502"/>
                  <a:pt x="384912" y="451683"/>
                  <a:pt x="393422" y="442518"/>
                </a:cubicBezTo>
                <a:cubicBezTo>
                  <a:pt x="406514" y="427462"/>
                  <a:pt x="419606" y="412406"/>
                  <a:pt x="432698" y="397350"/>
                </a:cubicBezTo>
                <a:lnTo>
                  <a:pt x="474179" y="439515"/>
                </a:lnTo>
                <a:lnTo>
                  <a:pt x="632201" y="653679"/>
                </a:lnTo>
                <a:lnTo>
                  <a:pt x="638441" y="665506"/>
                </a:lnTo>
                <a:cubicBezTo>
                  <a:pt x="650071" y="697326"/>
                  <a:pt x="656576" y="730221"/>
                  <a:pt x="656576" y="764588"/>
                </a:cubicBezTo>
                <a:cubicBezTo>
                  <a:pt x="656576" y="915803"/>
                  <a:pt x="562967" y="1023159"/>
                  <a:pt x="455610" y="1114151"/>
                </a:cubicBezTo>
                <a:cubicBezTo>
                  <a:pt x="440554" y="1101713"/>
                  <a:pt x="426152" y="1089930"/>
                  <a:pt x="411096" y="1078147"/>
                </a:cubicBezTo>
                <a:cubicBezTo>
                  <a:pt x="400623" y="1069637"/>
                  <a:pt x="389494" y="1061127"/>
                  <a:pt x="379020" y="1052617"/>
                </a:cubicBezTo>
                <a:cubicBezTo>
                  <a:pt x="416987" y="1020541"/>
                  <a:pt x="452991" y="986501"/>
                  <a:pt x="481794" y="950498"/>
                </a:cubicBezTo>
                <a:lnTo>
                  <a:pt x="240242" y="950498"/>
                </a:lnTo>
                <a:cubicBezTo>
                  <a:pt x="270354" y="986501"/>
                  <a:pt x="307668" y="1019886"/>
                  <a:pt x="346944" y="1052617"/>
                </a:cubicBezTo>
                <a:cubicBezTo>
                  <a:pt x="349563" y="1054580"/>
                  <a:pt x="352181" y="1057199"/>
                  <a:pt x="354800" y="1059163"/>
                </a:cubicBezTo>
                <a:cubicBezTo>
                  <a:pt x="357418" y="1061127"/>
                  <a:pt x="360037" y="1063745"/>
                  <a:pt x="362655" y="1065709"/>
                </a:cubicBezTo>
                <a:cubicBezTo>
                  <a:pt x="373783" y="1074219"/>
                  <a:pt x="384912" y="1083383"/>
                  <a:pt x="396040" y="1092548"/>
                </a:cubicBezTo>
                <a:cubicBezTo>
                  <a:pt x="410441" y="1104331"/>
                  <a:pt x="424843" y="1115460"/>
                  <a:pt x="439244" y="1127243"/>
                </a:cubicBezTo>
                <a:cubicBezTo>
                  <a:pt x="441863" y="1129207"/>
                  <a:pt x="444481" y="1131825"/>
                  <a:pt x="447100" y="1133789"/>
                </a:cubicBezTo>
                <a:cubicBezTo>
                  <a:pt x="449718" y="1135753"/>
                  <a:pt x="452337" y="1138371"/>
                  <a:pt x="454955" y="1140335"/>
                </a:cubicBezTo>
                <a:cubicBezTo>
                  <a:pt x="532200" y="1205141"/>
                  <a:pt x="602898" y="1275839"/>
                  <a:pt x="632355" y="1368795"/>
                </a:cubicBezTo>
                <a:lnTo>
                  <a:pt x="631700" y="1368795"/>
                </a:lnTo>
                <a:cubicBezTo>
                  <a:pt x="640865" y="1398253"/>
                  <a:pt x="646102" y="1429674"/>
                  <a:pt x="646102" y="1463714"/>
                </a:cubicBezTo>
                <a:cubicBezTo>
                  <a:pt x="646102" y="1504300"/>
                  <a:pt x="637592" y="1542267"/>
                  <a:pt x="623191" y="1578270"/>
                </a:cubicBezTo>
                <a:lnTo>
                  <a:pt x="623845" y="1578271"/>
                </a:lnTo>
                <a:cubicBezTo>
                  <a:pt x="586532" y="1671226"/>
                  <a:pt x="507979" y="1749779"/>
                  <a:pt x="424189" y="1820477"/>
                </a:cubicBezTo>
                <a:cubicBezTo>
                  <a:pt x="421570" y="1822441"/>
                  <a:pt x="418952" y="1825060"/>
                  <a:pt x="416333" y="1827023"/>
                </a:cubicBezTo>
                <a:cubicBezTo>
                  <a:pt x="413715" y="1828988"/>
                  <a:pt x="411097" y="1831606"/>
                  <a:pt x="408478" y="1833570"/>
                </a:cubicBezTo>
                <a:cubicBezTo>
                  <a:pt x="386875" y="1851245"/>
                  <a:pt x="365273" y="1868264"/>
                  <a:pt x="344326" y="1885284"/>
                </a:cubicBezTo>
                <a:cubicBezTo>
                  <a:pt x="339743" y="1888557"/>
                  <a:pt x="335816" y="1891830"/>
                  <a:pt x="331888" y="1895103"/>
                </a:cubicBezTo>
                <a:cubicBezTo>
                  <a:pt x="328615" y="1897067"/>
                  <a:pt x="325997" y="1899686"/>
                  <a:pt x="323378" y="1901649"/>
                </a:cubicBezTo>
                <a:cubicBezTo>
                  <a:pt x="320760" y="1903613"/>
                  <a:pt x="318141" y="1906232"/>
                  <a:pt x="315523" y="1908195"/>
                </a:cubicBezTo>
                <a:cubicBezTo>
                  <a:pt x="271009" y="1944854"/>
                  <a:pt x="228459" y="1980203"/>
                  <a:pt x="193110" y="2016207"/>
                </a:cubicBezTo>
                <a:lnTo>
                  <a:pt x="454301" y="2016207"/>
                </a:lnTo>
                <a:cubicBezTo>
                  <a:pt x="423534" y="1980858"/>
                  <a:pt x="386875" y="1945509"/>
                  <a:pt x="348908" y="1909504"/>
                </a:cubicBezTo>
                <a:cubicBezTo>
                  <a:pt x="352836" y="1906886"/>
                  <a:pt x="356763" y="1903613"/>
                  <a:pt x="360691" y="1900340"/>
                </a:cubicBezTo>
                <a:cubicBezTo>
                  <a:pt x="381638" y="1883320"/>
                  <a:pt x="403241" y="1865646"/>
                  <a:pt x="424843" y="1847971"/>
                </a:cubicBezTo>
                <a:cubicBezTo>
                  <a:pt x="541364" y="1959255"/>
                  <a:pt x="648066" y="2065302"/>
                  <a:pt x="648066" y="2196225"/>
                </a:cubicBezTo>
                <a:cubicBezTo>
                  <a:pt x="648066" y="2328456"/>
                  <a:pt x="542673" y="2439741"/>
                  <a:pt x="422879" y="2544479"/>
                </a:cubicBezTo>
                <a:cubicBezTo>
                  <a:pt x="413715" y="2536623"/>
                  <a:pt x="404550" y="2529423"/>
                  <a:pt x="395386" y="2521568"/>
                </a:cubicBezTo>
                <a:cubicBezTo>
                  <a:pt x="379675" y="2508475"/>
                  <a:pt x="363309" y="2495383"/>
                  <a:pt x="347598" y="2482291"/>
                </a:cubicBezTo>
                <a:cubicBezTo>
                  <a:pt x="383603" y="2450870"/>
                  <a:pt x="417642" y="2418793"/>
                  <a:pt x="447755" y="2386717"/>
                </a:cubicBezTo>
                <a:lnTo>
                  <a:pt x="210785" y="2386718"/>
                </a:lnTo>
                <a:cubicBezTo>
                  <a:pt x="242206" y="2418793"/>
                  <a:pt x="278210" y="2450870"/>
                  <a:pt x="315523" y="2482291"/>
                </a:cubicBezTo>
                <a:cubicBezTo>
                  <a:pt x="318141" y="2484254"/>
                  <a:pt x="320760" y="2486873"/>
                  <a:pt x="323378" y="2488837"/>
                </a:cubicBezTo>
                <a:cubicBezTo>
                  <a:pt x="325997" y="2490800"/>
                  <a:pt x="328615" y="2493419"/>
                  <a:pt x="331234" y="2495383"/>
                </a:cubicBezTo>
                <a:cubicBezTo>
                  <a:pt x="346944" y="2509129"/>
                  <a:pt x="363309" y="2522877"/>
                  <a:pt x="379675" y="2535969"/>
                </a:cubicBezTo>
                <a:cubicBezTo>
                  <a:pt x="388840" y="2543170"/>
                  <a:pt x="397349" y="2551025"/>
                  <a:pt x="406514" y="2558226"/>
                </a:cubicBezTo>
                <a:cubicBezTo>
                  <a:pt x="409132" y="2560190"/>
                  <a:pt x="411751" y="2562808"/>
                  <a:pt x="414369" y="2564772"/>
                </a:cubicBezTo>
                <a:cubicBezTo>
                  <a:pt x="416988" y="2566736"/>
                  <a:pt x="419606" y="2569354"/>
                  <a:pt x="422224" y="2571318"/>
                </a:cubicBezTo>
                <a:cubicBezTo>
                  <a:pt x="549874" y="2678020"/>
                  <a:pt x="669014" y="2788649"/>
                  <a:pt x="668359" y="2914335"/>
                </a:cubicBezTo>
                <a:lnTo>
                  <a:pt x="565585" y="2914335"/>
                </a:lnTo>
                <a:cubicBezTo>
                  <a:pt x="565585" y="2823998"/>
                  <a:pt x="459538" y="2727770"/>
                  <a:pt x="346289" y="2633506"/>
                </a:cubicBezTo>
                <a:cubicBezTo>
                  <a:pt x="343671" y="2631543"/>
                  <a:pt x="341052" y="2628924"/>
                  <a:pt x="338434" y="2626960"/>
                </a:cubicBezTo>
                <a:cubicBezTo>
                  <a:pt x="335815" y="2624996"/>
                  <a:pt x="333197" y="2622378"/>
                  <a:pt x="330579" y="2620414"/>
                </a:cubicBezTo>
                <a:cubicBezTo>
                  <a:pt x="323378" y="2614522"/>
                  <a:pt x="316177" y="2608631"/>
                  <a:pt x="308977" y="2602739"/>
                </a:cubicBezTo>
                <a:cubicBezTo>
                  <a:pt x="291302" y="2588338"/>
                  <a:pt x="272973" y="2573282"/>
                  <a:pt x="255298" y="2558226"/>
                </a:cubicBezTo>
                <a:cubicBezTo>
                  <a:pt x="252680" y="2556262"/>
                  <a:pt x="250062" y="2553643"/>
                  <a:pt x="247443" y="2551680"/>
                </a:cubicBezTo>
                <a:cubicBezTo>
                  <a:pt x="244825" y="2549716"/>
                  <a:pt x="242206" y="2547097"/>
                  <a:pt x="239588" y="2545134"/>
                </a:cubicBezTo>
                <a:cubicBezTo>
                  <a:pt x="176091" y="2491128"/>
                  <a:pt x="116194" y="2435813"/>
                  <a:pt x="72171" y="2377144"/>
                </a:cubicBezTo>
                <a:close/>
                <a:moveTo>
                  <a:pt x="0" y="2915645"/>
                </a:moveTo>
                <a:cubicBezTo>
                  <a:pt x="0" y="2787995"/>
                  <a:pt x="116521" y="2678020"/>
                  <a:pt x="240242" y="2572628"/>
                </a:cubicBezTo>
                <a:cubicBezTo>
                  <a:pt x="257917" y="2587683"/>
                  <a:pt x="276246" y="2602740"/>
                  <a:pt x="295229" y="2617796"/>
                </a:cubicBezTo>
                <a:cubicBezTo>
                  <a:pt x="301776" y="2623687"/>
                  <a:pt x="308977" y="2628925"/>
                  <a:pt x="315523" y="2634816"/>
                </a:cubicBezTo>
                <a:cubicBezTo>
                  <a:pt x="202275" y="2731698"/>
                  <a:pt x="102773" y="2823999"/>
                  <a:pt x="102773" y="2915645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  <a:alpha val="33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sz="900" dirty="0"/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F4BFE178-55C4-4B6C-CCA0-891D1B2C0389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 rot="20601001">
            <a:off x="4105533" y="41448"/>
            <a:ext cx="1793397" cy="2194274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044747BE-A4F6-3A7B-C605-C9B750CC59B5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 rot="20775079">
            <a:off x="56408" y="3948788"/>
            <a:ext cx="1293552" cy="1582698"/>
          </a:xfrm>
          <a:prstGeom prst="rect">
            <a:avLst/>
          </a:prstGeom>
        </p:spPr>
      </p:pic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640129C-CA16-92C7-0DC8-5D802CC0B4EE}"/>
              </a:ext>
            </a:extLst>
          </p:cNvPr>
          <p:cNvSpPr/>
          <p:nvPr/>
        </p:nvSpPr>
        <p:spPr>
          <a:xfrm rot="13357974" flipH="1">
            <a:off x="10769634" y="4965936"/>
            <a:ext cx="514700" cy="2245317"/>
          </a:xfrm>
          <a:custGeom>
            <a:avLst/>
            <a:gdLst>
              <a:gd name="connsiteX0" fmla="*/ 140599 w 668361"/>
              <a:gd name="connsiteY0" fmla="*/ 245336 h 2915645"/>
              <a:gd name="connsiteX1" fmla="*/ 108665 w 668361"/>
              <a:gd name="connsiteY1" fmla="*/ 197693 h 2915645"/>
              <a:gd name="connsiteX2" fmla="*/ 58915 w 668361"/>
              <a:gd name="connsiteY2" fmla="*/ 0 h 2915645"/>
              <a:gd name="connsiteX3" fmla="*/ 149881 w 668361"/>
              <a:gd name="connsiteY3" fmla="*/ 0 h 2915645"/>
              <a:gd name="connsiteX4" fmla="*/ 173094 w 668361"/>
              <a:gd name="connsiteY4" fmla="*/ 31461 h 2915645"/>
              <a:gd name="connsiteX5" fmla="*/ 173472 w 668361"/>
              <a:gd name="connsiteY5" fmla="*/ 74380 h 2915645"/>
              <a:gd name="connsiteX6" fmla="*/ 193765 w 668361"/>
              <a:gd name="connsiteY6" fmla="*/ 147287 h 2915645"/>
              <a:gd name="connsiteX7" fmla="*/ 330579 w 668361"/>
              <a:gd name="connsiteY7" fmla="*/ 298503 h 2915645"/>
              <a:gd name="connsiteX8" fmla="*/ 277555 w 668361"/>
              <a:gd name="connsiteY8" fmla="*/ 359382 h 2915645"/>
              <a:gd name="connsiteX9" fmla="*/ 267082 w 668361"/>
              <a:gd name="connsiteY9" fmla="*/ 371820 h 2915645"/>
              <a:gd name="connsiteX10" fmla="*/ 140599 w 668361"/>
              <a:gd name="connsiteY10" fmla="*/ 245336 h 2915645"/>
              <a:gd name="connsiteX11" fmla="*/ 166926 w 668361"/>
              <a:gd name="connsiteY11" fmla="*/ 750840 h 2915645"/>
              <a:gd name="connsiteX12" fmla="*/ 553147 w 668361"/>
              <a:gd name="connsiteY12" fmla="*/ 750840 h 2915645"/>
              <a:gd name="connsiteX13" fmla="*/ 551838 w 668361"/>
              <a:gd name="connsiteY13" fmla="*/ 737748 h 2915645"/>
              <a:gd name="connsiteX14" fmla="*/ 531545 w 668361"/>
              <a:gd name="connsiteY14" fmla="*/ 672287 h 2915645"/>
              <a:gd name="connsiteX15" fmla="*/ 517144 w 668361"/>
              <a:gd name="connsiteY15" fmla="*/ 644139 h 2915645"/>
              <a:gd name="connsiteX16" fmla="*/ 206202 w 668361"/>
              <a:gd name="connsiteY16" fmla="*/ 644139 h 2915645"/>
              <a:gd name="connsiteX17" fmla="*/ 191146 w 668361"/>
              <a:gd name="connsiteY17" fmla="*/ 672287 h 2915645"/>
              <a:gd name="connsiteX18" fmla="*/ 168890 w 668361"/>
              <a:gd name="connsiteY18" fmla="*/ 737748 h 2915645"/>
              <a:gd name="connsiteX19" fmla="*/ 166926 w 668361"/>
              <a:gd name="connsiteY19" fmla="*/ 750840 h 2915645"/>
              <a:gd name="connsiteX20" fmla="*/ 205548 w 668361"/>
              <a:gd name="connsiteY20" fmla="*/ 902056 h 2915645"/>
              <a:gd name="connsiteX21" fmla="*/ 206857 w 668361"/>
              <a:gd name="connsiteY21" fmla="*/ 903365 h 2915645"/>
              <a:gd name="connsiteX22" fmla="*/ 513216 w 668361"/>
              <a:gd name="connsiteY22" fmla="*/ 903365 h 2915645"/>
              <a:gd name="connsiteX23" fmla="*/ 513870 w 668361"/>
              <a:gd name="connsiteY23" fmla="*/ 902056 h 2915645"/>
              <a:gd name="connsiteX24" fmla="*/ 536127 w 668361"/>
              <a:gd name="connsiteY24" fmla="*/ 856233 h 2915645"/>
              <a:gd name="connsiteX25" fmla="*/ 551184 w 668361"/>
              <a:gd name="connsiteY25" fmla="*/ 797318 h 2915645"/>
              <a:gd name="connsiteX26" fmla="*/ 168890 w 668361"/>
              <a:gd name="connsiteY26" fmla="*/ 797318 h 2915645"/>
              <a:gd name="connsiteX27" fmla="*/ 183291 w 668361"/>
              <a:gd name="connsiteY27" fmla="*/ 856233 h 2915645"/>
              <a:gd name="connsiteX28" fmla="*/ 205548 w 668361"/>
              <a:gd name="connsiteY28" fmla="*/ 902056 h 2915645"/>
              <a:gd name="connsiteX29" fmla="*/ 154488 w 668361"/>
              <a:gd name="connsiteY29" fmla="*/ 1451276 h 2915645"/>
              <a:gd name="connsiteX30" fmla="*/ 373783 w 668361"/>
              <a:gd name="connsiteY30" fmla="*/ 1451276 h 2915645"/>
              <a:gd name="connsiteX31" fmla="*/ 374438 w 668361"/>
              <a:gd name="connsiteY31" fmla="*/ 1451276 h 2915645"/>
              <a:gd name="connsiteX32" fmla="*/ 543982 w 668361"/>
              <a:gd name="connsiteY32" fmla="*/ 1451276 h 2915645"/>
              <a:gd name="connsiteX33" fmla="*/ 542673 w 668361"/>
              <a:gd name="connsiteY33" fmla="*/ 1436874 h 2915645"/>
              <a:gd name="connsiteX34" fmla="*/ 524999 w 668361"/>
              <a:gd name="connsiteY34" fmla="*/ 1371413 h 2915645"/>
              <a:gd name="connsiteX35" fmla="*/ 523690 w 668361"/>
              <a:gd name="connsiteY35" fmla="*/ 1368140 h 2915645"/>
              <a:gd name="connsiteX36" fmla="*/ 511907 w 668361"/>
              <a:gd name="connsiteY36" fmla="*/ 1344574 h 2915645"/>
              <a:gd name="connsiteX37" fmla="*/ 187219 w 668361"/>
              <a:gd name="connsiteY37" fmla="*/ 1344574 h 2915645"/>
              <a:gd name="connsiteX38" fmla="*/ 170853 w 668361"/>
              <a:gd name="connsiteY38" fmla="*/ 1371413 h 2915645"/>
              <a:gd name="connsiteX39" fmla="*/ 153833 w 668361"/>
              <a:gd name="connsiteY39" fmla="*/ 1436874 h 2915645"/>
              <a:gd name="connsiteX40" fmla="*/ 154488 w 668361"/>
              <a:gd name="connsiteY40" fmla="*/ 1451276 h 2915645"/>
              <a:gd name="connsiteX41" fmla="*/ 204893 w 668361"/>
              <a:gd name="connsiteY41" fmla="*/ 1604455 h 2915645"/>
              <a:gd name="connsiteX42" fmla="*/ 498160 w 668361"/>
              <a:gd name="connsiteY42" fmla="*/ 1604455 h 2915645"/>
              <a:gd name="connsiteX43" fmla="*/ 504051 w 668361"/>
              <a:gd name="connsiteY43" fmla="*/ 1595291 h 2915645"/>
              <a:gd name="connsiteX44" fmla="*/ 513870 w 668361"/>
              <a:gd name="connsiteY44" fmla="*/ 1578271 h 2915645"/>
              <a:gd name="connsiteX45" fmla="*/ 513216 w 668361"/>
              <a:gd name="connsiteY45" fmla="*/ 1578271 h 2915645"/>
              <a:gd name="connsiteX46" fmla="*/ 526962 w 668361"/>
              <a:gd name="connsiteY46" fmla="*/ 1548813 h 2915645"/>
              <a:gd name="connsiteX47" fmla="*/ 541364 w 668361"/>
              <a:gd name="connsiteY47" fmla="*/ 1497754 h 2915645"/>
              <a:gd name="connsiteX48" fmla="*/ 374438 w 668361"/>
              <a:gd name="connsiteY48" fmla="*/ 1497753 h 2915645"/>
              <a:gd name="connsiteX49" fmla="*/ 373783 w 668361"/>
              <a:gd name="connsiteY49" fmla="*/ 1497753 h 2915645"/>
              <a:gd name="connsiteX50" fmla="*/ 160379 w 668361"/>
              <a:gd name="connsiteY50" fmla="*/ 1497754 h 2915645"/>
              <a:gd name="connsiteX51" fmla="*/ 176745 w 668361"/>
              <a:gd name="connsiteY51" fmla="*/ 1548814 h 2915645"/>
              <a:gd name="connsiteX52" fmla="*/ 199002 w 668361"/>
              <a:gd name="connsiteY52" fmla="*/ 1594636 h 2915645"/>
              <a:gd name="connsiteX53" fmla="*/ 204893 w 668361"/>
              <a:gd name="connsiteY53" fmla="*/ 1603801 h 2915645"/>
              <a:gd name="connsiteX54" fmla="*/ 103428 w 668361"/>
              <a:gd name="connsiteY54" fmla="*/ 2176587 h 2915645"/>
              <a:gd name="connsiteX55" fmla="*/ 543328 w 668361"/>
              <a:gd name="connsiteY55" fmla="*/ 2176587 h 2915645"/>
              <a:gd name="connsiteX56" fmla="*/ 542019 w 668361"/>
              <a:gd name="connsiteY56" fmla="*/ 2168731 h 2915645"/>
              <a:gd name="connsiteX57" fmla="*/ 517144 w 668361"/>
              <a:gd name="connsiteY57" fmla="*/ 2103270 h 2915645"/>
              <a:gd name="connsiteX58" fmla="*/ 492268 w 668361"/>
              <a:gd name="connsiteY58" fmla="*/ 2064648 h 2915645"/>
              <a:gd name="connsiteX59" fmla="*/ 151215 w 668361"/>
              <a:gd name="connsiteY59" fmla="*/ 2064648 h 2915645"/>
              <a:gd name="connsiteX60" fmla="*/ 126340 w 668361"/>
              <a:gd name="connsiteY60" fmla="*/ 2103270 h 2915645"/>
              <a:gd name="connsiteX61" fmla="*/ 104083 w 668361"/>
              <a:gd name="connsiteY61" fmla="*/ 2168731 h 2915645"/>
              <a:gd name="connsiteX62" fmla="*/ 103428 w 668361"/>
              <a:gd name="connsiteY62" fmla="*/ 2176587 h 2915645"/>
              <a:gd name="connsiteX63" fmla="*/ 157761 w 668361"/>
              <a:gd name="connsiteY63" fmla="*/ 2325838 h 2915645"/>
              <a:gd name="connsiteX64" fmla="*/ 167581 w 668361"/>
              <a:gd name="connsiteY64" fmla="*/ 2337621 h 2915645"/>
              <a:gd name="connsiteX65" fmla="*/ 488341 w 668361"/>
              <a:gd name="connsiteY65" fmla="*/ 2337621 h 2915645"/>
              <a:gd name="connsiteX66" fmla="*/ 496850 w 668361"/>
              <a:gd name="connsiteY66" fmla="*/ 2325838 h 2915645"/>
              <a:gd name="connsiteX67" fmla="*/ 524344 w 668361"/>
              <a:gd name="connsiteY67" fmla="*/ 2280015 h 2915645"/>
              <a:gd name="connsiteX68" fmla="*/ 542673 w 668361"/>
              <a:gd name="connsiteY68" fmla="*/ 2225028 h 2915645"/>
              <a:gd name="connsiteX69" fmla="*/ 107356 w 668361"/>
              <a:gd name="connsiteY69" fmla="*/ 2225028 h 2915645"/>
              <a:gd name="connsiteX70" fmla="*/ 128304 w 668361"/>
              <a:gd name="connsiteY70" fmla="*/ 2280015 h 2915645"/>
              <a:gd name="connsiteX71" fmla="*/ 157761 w 668361"/>
              <a:gd name="connsiteY71" fmla="*/ 2325838 h 2915645"/>
              <a:gd name="connsiteX72" fmla="*/ 72171 w 668361"/>
              <a:gd name="connsiteY72" fmla="*/ 2377144 h 2915645"/>
              <a:gd name="connsiteX73" fmla="*/ 0 w 668361"/>
              <a:gd name="connsiteY73" fmla="*/ 2189025 h 2915645"/>
              <a:gd name="connsiteX74" fmla="*/ 247443 w 668361"/>
              <a:gd name="connsiteY74" fmla="*/ 1838152 h 2915645"/>
              <a:gd name="connsiteX75" fmla="*/ 255299 w 668361"/>
              <a:gd name="connsiteY75" fmla="*/ 1831606 h 2915645"/>
              <a:gd name="connsiteX76" fmla="*/ 263154 w 668361"/>
              <a:gd name="connsiteY76" fmla="*/ 1825060 h 2915645"/>
              <a:gd name="connsiteX77" fmla="*/ 276901 w 668361"/>
              <a:gd name="connsiteY77" fmla="*/ 1813931 h 2915645"/>
              <a:gd name="connsiteX78" fmla="*/ 339743 w 668361"/>
              <a:gd name="connsiteY78" fmla="*/ 1763526 h 2915645"/>
              <a:gd name="connsiteX79" fmla="*/ 347599 w 668361"/>
              <a:gd name="connsiteY79" fmla="*/ 1756980 h 2915645"/>
              <a:gd name="connsiteX80" fmla="*/ 355454 w 668361"/>
              <a:gd name="connsiteY80" fmla="*/ 1750434 h 2915645"/>
              <a:gd name="connsiteX81" fmla="*/ 462811 w 668361"/>
              <a:gd name="connsiteY81" fmla="*/ 1647659 h 2915645"/>
              <a:gd name="connsiteX82" fmla="*/ 236314 w 668361"/>
              <a:gd name="connsiteY82" fmla="*/ 1647660 h 2915645"/>
              <a:gd name="connsiteX83" fmla="*/ 324688 w 668361"/>
              <a:gd name="connsiteY83" fmla="*/ 1749125 h 2915645"/>
              <a:gd name="connsiteX84" fmla="*/ 261845 w 668361"/>
              <a:gd name="connsiteY84" fmla="*/ 1799530 h 2915645"/>
              <a:gd name="connsiteX85" fmla="*/ 248097 w 668361"/>
              <a:gd name="connsiteY85" fmla="*/ 1810659 h 2915645"/>
              <a:gd name="connsiteX86" fmla="*/ 51060 w 668361"/>
              <a:gd name="connsiteY86" fmla="*/ 1434911 h 2915645"/>
              <a:gd name="connsiteX87" fmla="*/ 267736 w 668361"/>
              <a:gd name="connsiteY87" fmla="*/ 1136407 h 2915645"/>
              <a:gd name="connsiteX88" fmla="*/ 312904 w 668361"/>
              <a:gd name="connsiteY88" fmla="*/ 1173066 h 2915645"/>
              <a:gd name="connsiteX89" fmla="*/ 344980 w 668361"/>
              <a:gd name="connsiteY89" fmla="*/ 1198595 h 2915645"/>
              <a:gd name="connsiteX90" fmla="*/ 227805 w 668361"/>
              <a:gd name="connsiteY90" fmla="*/ 1296787 h 2915645"/>
              <a:gd name="connsiteX91" fmla="*/ 481139 w 668361"/>
              <a:gd name="connsiteY91" fmla="*/ 1296787 h 2915645"/>
              <a:gd name="connsiteX92" fmla="*/ 379020 w 668361"/>
              <a:gd name="connsiteY92" fmla="*/ 1199250 h 2915645"/>
              <a:gd name="connsiteX93" fmla="*/ 371165 w 668361"/>
              <a:gd name="connsiteY93" fmla="*/ 1192704 h 2915645"/>
              <a:gd name="connsiteX94" fmla="*/ 362655 w 668361"/>
              <a:gd name="connsiteY94" fmla="*/ 1186158 h 2915645"/>
              <a:gd name="connsiteX95" fmla="*/ 328615 w 668361"/>
              <a:gd name="connsiteY95" fmla="*/ 1158664 h 2915645"/>
              <a:gd name="connsiteX96" fmla="*/ 285411 w 668361"/>
              <a:gd name="connsiteY96" fmla="*/ 1123970 h 2915645"/>
              <a:gd name="connsiteX97" fmla="*/ 277555 w 668361"/>
              <a:gd name="connsiteY97" fmla="*/ 1117423 h 2915645"/>
              <a:gd name="connsiteX98" fmla="*/ 269700 w 668361"/>
              <a:gd name="connsiteY98" fmla="*/ 1110877 h 2915645"/>
              <a:gd name="connsiteX99" fmla="*/ 65461 w 668361"/>
              <a:gd name="connsiteY99" fmla="*/ 761969 h 2915645"/>
              <a:gd name="connsiteX100" fmla="*/ 269700 w 668361"/>
              <a:gd name="connsiteY100" fmla="*/ 401277 h 2915645"/>
              <a:gd name="connsiteX101" fmla="*/ 276246 w 668361"/>
              <a:gd name="connsiteY101" fmla="*/ 393422 h 2915645"/>
              <a:gd name="connsiteX102" fmla="*/ 282792 w 668361"/>
              <a:gd name="connsiteY102" fmla="*/ 385566 h 2915645"/>
              <a:gd name="connsiteX103" fmla="*/ 295885 w 668361"/>
              <a:gd name="connsiteY103" fmla="*/ 371165 h 2915645"/>
              <a:gd name="connsiteX104" fmla="*/ 346944 w 668361"/>
              <a:gd name="connsiteY104" fmla="*/ 312905 h 2915645"/>
              <a:gd name="connsiteX105" fmla="*/ 353491 w 668361"/>
              <a:gd name="connsiteY105" fmla="*/ 305050 h 2915645"/>
              <a:gd name="connsiteX106" fmla="*/ 360037 w 668361"/>
              <a:gd name="connsiteY106" fmla="*/ 297194 h 2915645"/>
              <a:gd name="connsiteX107" fmla="*/ 364846 w 668361"/>
              <a:gd name="connsiteY107" fmla="*/ 291338 h 2915645"/>
              <a:gd name="connsiteX108" fmla="*/ 425133 w 668361"/>
              <a:gd name="connsiteY108" fmla="*/ 373044 h 2915645"/>
              <a:gd name="connsiteX109" fmla="*/ 422879 w 668361"/>
              <a:gd name="connsiteY109" fmla="*/ 375748 h 2915645"/>
              <a:gd name="connsiteX110" fmla="*/ 416333 w 668361"/>
              <a:gd name="connsiteY110" fmla="*/ 383603 h 2915645"/>
              <a:gd name="connsiteX111" fmla="*/ 375092 w 668361"/>
              <a:gd name="connsiteY111" fmla="*/ 430735 h 2915645"/>
              <a:gd name="connsiteX112" fmla="*/ 352181 w 668361"/>
              <a:gd name="connsiteY112" fmla="*/ 456265 h 2915645"/>
              <a:gd name="connsiteX113" fmla="*/ 345635 w 668361"/>
              <a:gd name="connsiteY113" fmla="*/ 464120 h 2915645"/>
              <a:gd name="connsiteX114" fmla="*/ 339089 w 668361"/>
              <a:gd name="connsiteY114" fmla="*/ 471976 h 2915645"/>
              <a:gd name="connsiteX115" fmla="*/ 235660 w 668361"/>
              <a:gd name="connsiteY115" fmla="*/ 600279 h 2915645"/>
              <a:gd name="connsiteX116" fmla="*/ 487031 w 668361"/>
              <a:gd name="connsiteY116" fmla="*/ 600279 h 2915645"/>
              <a:gd name="connsiteX117" fmla="*/ 368546 w 668361"/>
              <a:gd name="connsiteY117" fmla="*/ 470666 h 2915645"/>
              <a:gd name="connsiteX118" fmla="*/ 393422 w 668361"/>
              <a:gd name="connsiteY118" fmla="*/ 442518 h 2915645"/>
              <a:gd name="connsiteX119" fmla="*/ 432698 w 668361"/>
              <a:gd name="connsiteY119" fmla="*/ 397350 h 2915645"/>
              <a:gd name="connsiteX120" fmla="*/ 474179 w 668361"/>
              <a:gd name="connsiteY120" fmla="*/ 439515 h 2915645"/>
              <a:gd name="connsiteX121" fmla="*/ 632201 w 668361"/>
              <a:gd name="connsiteY121" fmla="*/ 653679 h 2915645"/>
              <a:gd name="connsiteX122" fmla="*/ 638441 w 668361"/>
              <a:gd name="connsiteY122" fmla="*/ 665506 h 2915645"/>
              <a:gd name="connsiteX123" fmla="*/ 656576 w 668361"/>
              <a:gd name="connsiteY123" fmla="*/ 764588 h 2915645"/>
              <a:gd name="connsiteX124" fmla="*/ 455610 w 668361"/>
              <a:gd name="connsiteY124" fmla="*/ 1114151 h 2915645"/>
              <a:gd name="connsiteX125" fmla="*/ 411096 w 668361"/>
              <a:gd name="connsiteY125" fmla="*/ 1078147 h 2915645"/>
              <a:gd name="connsiteX126" fmla="*/ 379020 w 668361"/>
              <a:gd name="connsiteY126" fmla="*/ 1052617 h 2915645"/>
              <a:gd name="connsiteX127" fmla="*/ 481794 w 668361"/>
              <a:gd name="connsiteY127" fmla="*/ 950498 h 2915645"/>
              <a:gd name="connsiteX128" fmla="*/ 240242 w 668361"/>
              <a:gd name="connsiteY128" fmla="*/ 950498 h 2915645"/>
              <a:gd name="connsiteX129" fmla="*/ 346944 w 668361"/>
              <a:gd name="connsiteY129" fmla="*/ 1052617 h 2915645"/>
              <a:gd name="connsiteX130" fmla="*/ 354800 w 668361"/>
              <a:gd name="connsiteY130" fmla="*/ 1059163 h 2915645"/>
              <a:gd name="connsiteX131" fmla="*/ 362655 w 668361"/>
              <a:gd name="connsiteY131" fmla="*/ 1065709 h 2915645"/>
              <a:gd name="connsiteX132" fmla="*/ 396040 w 668361"/>
              <a:gd name="connsiteY132" fmla="*/ 1092548 h 2915645"/>
              <a:gd name="connsiteX133" fmla="*/ 439244 w 668361"/>
              <a:gd name="connsiteY133" fmla="*/ 1127243 h 2915645"/>
              <a:gd name="connsiteX134" fmla="*/ 447100 w 668361"/>
              <a:gd name="connsiteY134" fmla="*/ 1133789 h 2915645"/>
              <a:gd name="connsiteX135" fmla="*/ 454955 w 668361"/>
              <a:gd name="connsiteY135" fmla="*/ 1140335 h 2915645"/>
              <a:gd name="connsiteX136" fmla="*/ 632355 w 668361"/>
              <a:gd name="connsiteY136" fmla="*/ 1368795 h 2915645"/>
              <a:gd name="connsiteX137" fmla="*/ 631700 w 668361"/>
              <a:gd name="connsiteY137" fmla="*/ 1368795 h 2915645"/>
              <a:gd name="connsiteX138" fmla="*/ 646102 w 668361"/>
              <a:gd name="connsiteY138" fmla="*/ 1463714 h 2915645"/>
              <a:gd name="connsiteX139" fmla="*/ 623191 w 668361"/>
              <a:gd name="connsiteY139" fmla="*/ 1578270 h 2915645"/>
              <a:gd name="connsiteX140" fmla="*/ 623845 w 668361"/>
              <a:gd name="connsiteY140" fmla="*/ 1578271 h 2915645"/>
              <a:gd name="connsiteX141" fmla="*/ 424189 w 668361"/>
              <a:gd name="connsiteY141" fmla="*/ 1820477 h 2915645"/>
              <a:gd name="connsiteX142" fmla="*/ 416333 w 668361"/>
              <a:gd name="connsiteY142" fmla="*/ 1827023 h 2915645"/>
              <a:gd name="connsiteX143" fmla="*/ 408478 w 668361"/>
              <a:gd name="connsiteY143" fmla="*/ 1833570 h 2915645"/>
              <a:gd name="connsiteX144" fmla="*/ 344326 w 668361"/>
              <a:gd name="connsiteY144" fmla="*/ 1885284 h 2915645"/>
              <a:gd name="connsiteX145" fmla="*/ 331888 w 668361"/>
              <a:gd name="connsiteY145" fmla="*/ 1895103 h 2915645"/>
              <a:gd name="connsiteX146" fmla="*/ 323378 w 668361"/>
              <a:gd name="connsiteY146" fmla="*/ 1901649 h 2915645"/>
              <a:gd name="connsiteX147" fmla="*/ 315523 w 668361"/>
              <a:gd name="connsiteY147" fmla="*/ 1908195 h 2915645"/>
              <a:gd name="connsiteX148" fmla="*/ 193110 w 668361"/>
              <a:gd name="connsiteY148" fmla="*/ 2016207 h 2915645"/>
              <a:gd name="connsiteX149" fmla="*/ 454301 w 668361"/>
              <a:gd name="connsiteY149" fmla="*/ 2016207 h 2915645"/>
              <a:gd name="connsiteX150" fmla="*/ 348908 w 668361"/>
              <a:gd name="connsiteY150" fmla="*/ 1909504 h 2915645"/>
              <a:gd name="connsiteX151" fmla="*/ 360691 w 668361"/>
              <a:gd name="connsiteY151" fmla="*/ 1900340 h 2915645"/>
              <a:gd name="connsiteX152" fmla="*/ 424843 w 668361"/>
              <a:gd name="connsiteY152" fmla="*/ 1847971 h 2915645"/>
              <a:gd name="connsiteX153" fmla="*/ 648066 w 668361"/>
              <a:gd name="connsiteY153" fmla="*/ 2196225 h 2915645"/>
              <a:gd name="connsiteX154" fmla="*/ 422879 w 668361"/>
              <a:gd name="connsiteY154" fmla="*/ 2544479 h 2915645"/>
              <a:gd name="connsiteX155" fmla="*/ 395386 w 668361"/>
              <a:gd name="connsiteY155" fmla="*/ 2521568 h 2915645"/>
              <a:gd name="connsiteX156" fmla="*/ 347598 w 668361"/>
              <a:gd name="connsiteY156" fmla="*/ 2482291 h 2915645"/>
              <a:gd name="connsiteX157" fmla="*/ 447755 w 668361"/>
              <a:gd name="connsiteY157" fmla="*/ 2386717 h 2915645"/>
              <a:gd name="connsiteX158" fmla="*/ 210785 w 668361"/>
              <a:gd name="connsiteY158" fmla="*/ 2386718 h 2915645"/>
              <a:gd name="connsiteX159" fmla="*/ 315523 w 668361"/>
              <a:gd name="connsiteY159" fmla="*/ 2482291 h 2915645"/>
              <a:gd name="connsiteX160" fmla="*/ 323378 w 668361"/>
              <a:gd name="connsiteY160" fmla="*/ 2488837 h 2915645"/>
              <a:gd name="connsiteX161" fmla="*/ 331234 w 668361"/>
              <a:gd name="connsiteY161" fmla="*/ 2495383 h 2915645"/>
              <a:gd name="connsiteX162" fmla="*/ 379675 w 668361"/>
              <a:gd name="connsiteY162" fmla="*/ 2535969 h 2915645"/>
              <a:gd name="connsiteX163" fmla="*/ 406514 w 668361"/>
              <a:gd name="connsiteY163" fmla="*/ 2558226 h 2915645"/>
              <a:gd name="connsiteX164" fmla="*/ 414369 w 668361"/>
              <a:gd name="connsiteY164" fmla="*/ 2564772 h 2915645"/>
              <a:gd name="connsiteX165" fmla="*/ 422224 w 668361"/>
              <a:gd name="connsiteY165" fmla="*/ 2571318 h 2915645"/>
              <a:gd name="connsiteX166" fmla="*/ 668359 w 668361"/>
              <a:gd name="connsiteY166" fmla="*/ 2914335 h 2915645"/>
              <a:gd name="connsiteX167" fmla="*/ 565585 w 668361"/>
              <a:gd name="connsiteY167" fmla="*/ 2914335 h 2915645"/>
              <a:gd name="connsiteX168" fmla="*/ 346289 w 668361"/>
              <a:gd name="connsiteY168" fmla="*/ 2633506 h 2915645"/>
              <a:gd name="connsiteX169" fmla="*/ 338434 w 668361"/>
              <a:gd name="connsiteY169" fmla="*/ 2626960 h 2915645"/>
              <a:gd name="connsiteX170" fmla="*/ 330579 w 668361"/>
              <a:gd name="connsiteY170" fmla="*/ 2620414 h 2915645"/>
              <a:gd name="connsiteX171" fmla="*/ 308977 w 668361"/>
              <a:gd name="connsiteY171" fmla="*/ 2602739 h 2915645"/>
              <a:gd name="connsiteX172" fmla="*/ 255298 w 668361"/>
              <a:gd name="connsiteY172" fmla="*/ 2558226 h 2915645"/>
              <a:gd name="connsiteX173" fmla="*/ 247443 w 668361"/>
              <a:gd name="connsiteY173" fmla="*/ 2551680 h 2915645"/>
              <a:gd name="connsiteX174" fmla="*/ 239588 w 668361"/>
              <a:gd name="connsiteY174" fmla="*/ 2545134 h 2915645"/>
              <a:gd name="connsiteX175" fmla="*/ 72171 w 668361"/>
              <a:gd name="connsiteY175" fmla="*/ 2377144 h 2915645"/>
              <a:gd name="connsiteX176" fmla="*/ 0 w 668361"/>
              <a:gd name="connsiteY176" fmla="*/ 2915645 h 2915645"/>
              <a:gd name="connsiteX177" fmla="*/ 240242 w 668361"/>
              <a:gd name="connsiteY177" fmla="*/ 2572628 h 2915645"/>
              <a:gd name="connsiteX178" fmla="*/ 295229 w 668361"/>
              <a:gd name="connsiteY178" fmla="*/ 2617796 h 2915645"/>
              <a:gd name="connsiteX179" fmla="*/ 315523 w 668361"/>
              <a:gd name="connsiteY179" fmla="*/ 2634816 h 2915645"/>
              <a:gd name="connsiteX180" fmla="*/ 102773 w 668361"/>
              <a:gd name="connsiteY180" fmla="*/ 2915645 h 2915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</a:cxnLst>
            <a:rect l="l" t="t" r="r" b="b"/>
            <a:pathLst>
              <a:path w="668361" h="2915645">
                <a:moveTo>
                  <a:pt x="140599" y="245336"/>
                </a:moveTo>
                <a:cubicBezTo>
                  <a:pt x="128509" y="230178"/>
                  <a:pt x="117666" y="214386"/>
                  <a:pt x="108665" y="197693"/>
                </a:cubicBezTo>
                <a:cubicBezTo>
                  <a:pt x="72007" y="129613"/>
                  <a:pt x="58261" y="62843"/>
                  <a:pt x="58915" y="0"/>
                </a:cubicBezTo>
                <a:lnTo>
                  <a:pt x="149881" y="0"/>
                </a:lnTo>
                <a:lnTo>
                  <a:pt x="173094" y="31461"/>
                </a:lnTo>
                <a:lnTo>
                  <a:pt x="173472" y="74380"/>
                </a:lnTo>
                <a:cubicBezTo>
                  <a:pt x="176745" y="99010"/>
                  <a:pt x="183291" y="123394"/>
                  <a:pt x="193765" y="147287"/>
                </a:cubicBezTo>
                <a:cubicBezTo>
                  <a:pt x="219295" y="205548"/>
                  <a:pt x="280174" y="249407"/>
                  <a:pt x="330579" y="298503"/>
                </a:cubicBezTo>
                <a:cubicBezTo>
                  <a:pt x="312904" y="318796"/>
                  <a:pt x="295230" y="339089"/>
                  <a:pt x="277555" y="359382"/>
                </a:cubicBezTo>
                <a:cubicBezTo>
                  <a:pt x="274282" y="363309"/>
                  <a:pt x="270355" y="367892"/>
                  <a:pt x="267082" y="371820"/>
                </a:cubicBezTo>
                <a:cubicBezTo>
                  <a:pt x="224368" y="330579"/>
                  <a:pt x="176868" y="290812"/>
                  <a:pt x="140599" y="245336"/>
                </a:cubicBezTo>
                <a:close/>
                <a:moveTo>
                  <a:pt x="166926" y="750840"/>
                </a:moveTo>
                <a:lnTo>
                  <a:pt x="553147" y="750840"/>
                </a:lnTo>
                <a:cubicBezTo>
                  <a:pt x="553147" y="746258"/>
                  <a:pt x="552493" y="742331"/>
                  <a:pt x="551838" y="737748"/>
                </a:cubicBezTo>
                <a:cubicBezTo>
                  <a:pt x="548565" y="716146"/>
                  <a:pt x="541364" y="693889"/>
                  <a:pt x="531545" y="672287"/>
                </a:cubicBezTo>
                <a:cubicBezTo>
                  <a:pt x="527617" y="662468"/>
                  <a:pt x="522381" y="653303"/>
                  <a:pt x="517144" y="644139"/>
                </a:cubicBezTo>
                <a:lnTo>
                  <a:pt x="206202" y="644139"/>
                </a:lnTo>
                <a:cubicBezTo>
                  <a:pt x="200965" y="653958"/>
                  <a:pt x="195729" y="663122"/>
                  <a:pt x="191146" y="672287"/>
                </a:cubicBezTo>
                <a:cubicBezTo>
                  <a:pt x="180018" y="694544"/>
                  <a:pt x="172162" y="716801"/>
                  <a:pt x="168890" y="737748"/>
                </a:cubicBezTo>
                <a:cubicBezTo>
                  <a:pt x="168235" y="742331"/>
                  <a:pt x="167581" y="746913"/>
                  <a:pt x="166926" y="750840"/>
                </a:cubicBezTo>
                <a:close/>
                <a:moveTo>
                  <a:pt x="205548" y="902056"/>
                </a:moveTo>
                <a:cubicBezTo>
                  <a:pt x="206202" y="902711"/>
                  <a:pt x="206202" y="902711"/>
                  <a:pt x="206857" y="903365"/>
                </a:cubicBezTo>
                <a:lnTo>
                  <a:pt x="513216" y="903365"/>
                </a:lnTo>
                <a:cubicBezTo>
                  <a:pt x="513216" y="902710"/>
                  <a:pt x="513870" y="902710"/>
                  <a:pt x="513870" y="902056"/>
                </a:cubicBezTo>
                <a:cubicBezTo>
                  <a:pt x="522381" y="887655"/>
                  <a:pt x="530236" y="871944"/>
                  <a:pt x="536127" y="856233"/>
                </a:cubicBezTo>
                <a:cubicBezTo>
                  <a:pt x="543328" y="837904"/>
                  <a:pt x="548565" y="817611"/>
                  <a:pt x="551184" y="797318"/>
                </a:cubicBezTo>
                <a:lnTo>
                  <a:pt x="168890" y="797318"/>
                </a:lnTo>
                <a:cubicBezTo>
                  <a:pt x="171508" y="817611"/>
                  <a:pt x="176090" y="837249"/>
                  <a:pt x="183291" y="856233"/>
                </a:cubicBezTo>
                <a:cubicBezTo>
                  <a:pt x="189182" y="871944"/>
                  <a:pt x="197038" y="887655"/>
                  <a:pt x="205548" y="902056"/>
                </a:cubicBezTo>
                <a:close/>
                <a:moveTo>
                  <a:pt x="154488" y="1451276"/>
                </a:moveTo>
                <a:lnTo>
                  <a:pt x="373783" y="1451276"/>
                </a:lnTo>
                <a:lnTo>
                  <a:pt x="374438" y="1451276"/>
                </a:lnTo>
                <a:lnTo>
                  <a:pt x="543982" y="1451276"/>
                </a:lnTo>
                <a:cubicBezTo>
                  <a:pt x="543328" y="1446039"/>
                  <a:pt x="543328" y="1441457"/>
                  <a:pt x="542673" y="1436874"/>
                </a:cubicBezTo>
                <a:cubicBezTo>
                  <a:pt x="540055" y="1413963"/>
                  <a:pt x="534163" y="1391706"/>
                  <a:pt x="524999" y="1371413"/>
                </a:cubicBezTo>
                <a:cubicBezTo>
                  <a:pt x="524999" y="1370104"/>
                  <a:pt x="524344" y="1369450"/>
                  <a:pt x="523690" y="1368140"/>
                </a:cubicBezTo>
                <a:cubicBezTo>
                  <a:pt x="520416" y="1360285"/>
                  <a:pt x="516489" y="1352430"/>
                  <a:pt x="511907" y="1344574"/>
                </a:cubicBezTo>
                <a:lnTo>
                  <a:pt x="187219" y="1344574"/>
                </a:lnTo>
                <a:cubicBezTo>
                  <a:pt x="181327" y="1353739"/>
                  <a:pt x="175436" y="1362248"/>
                  <a:pt x="170853" y="1371413"/>
                </a:cubicBezTo>
                <a:cubicBezTo>
                  <a:pt x="160379" y="1392361"/>
                  <a:pt x="153833" y="1413963"/>
                  <a:pt x="153833" y="1436874"/>
                </a:cubicBezTo>
                <a:cubicBezTo>
                  <a:pt x="153833" y="1441457"/>
                  <a:pt x="153833" y="1446694"/>
                  <a:pt x="154488" y="1451276"/>
                </a:cubicBezTo>
                <a:close/>
                <a:moveTo>
                  <a:pt x="204893" y="1604455"/>
                </a:moveTo>
                <a:lnTo>
                  <a:pt x="498160" y="1604455"/>
                </a:lnTo>
                <a:cubicBezTo>
                  <a:pt x="500124" y="1601837"/>
                  <a:pt x="502087" y="1598564"/>
                  <a:pt x="504051" y="1595291"/>
                </a:cubicBezTo>
                <a:cubicBezTo>
                  <a:pt x="507324" y="1589399"/>
                  <a:pt x="510598" y="1584162"/>
                  <a:pt x="513870" y="1578271"/>
                </a:cubicBezTo>
                <a:lnTo>
                  <a:pt x="513216" y="1578271"/>
                </a:lnTo>
                <a:cubicBezTo>
                  <a:pt x="518453" y="1568452"/>
                  <a:pt x="523035" y="1558632"/>
                  <a:pt x="526962" y="1548813"/>
                </a:cubicBezTo>
                <a:cubicBezTo>
                  <a:pt x="533508" y="1532448"/>
                  <a:pt x="538746" y="1515428"/>
                  <a:pt x="541364" y="1497754"/>
                </a:cubicBezTo>
                <a:lnTo>
                  <a:pt x="374438" y="1497753"/>
                </a:lnTo>
                <a:lnTo>
                  <a:pt x="373783" y="1497753"/>
                </a:lnTo>
                <a:lnTo>
                  <a:pt x="160379" y="1497754"/>
                </a:lnTo>
                <a:cubicBezTo>
                  <a:pt x="164307" y="1514774"/>
                  <a:pt x="170199" y="1531793"/>
                  <a:pt x="176745" y="1548814"/>
                </a:cubicBezTo>
                <a:cubicBezTo>
                  <a:pt x="182636" y="1564524"/>
                  <a:pt x="190492" y="1579580"/>
                  <a:pt x="199002" y="1594636"/>
                </a:cubicBezTo>
                <a:cubicBezTo>
                  <a:pt x="200965" y="1597255"/>
                  <a:pt x="202930" y="1600527"/>
                  <a:pt x="204893" y="1603801"/>
                </a:cubicBezTo>
                <a:close/>
                <a:moveTo>
                  <a:pt x="103428" y="2176587"/>
                </a:moveTo>
                <a:lnTo>
                  <a:pt x="543328" y="2176587"/>
                </a:lnTo>
                <a:cubicBezTo>
                  <a:pt x="542673" y="2173968"/>
                  <a:pt x="542673" y="2171350"/>
                  <a:pt x="542019" y="2168731"/>
                </a:cubicBezTo>
                <a:cubicBezTo>
                  <a:pt x="537436" y="2147129"/>
                  <a:pt x="528927" y="2124872"/>
                  <a:pt x="517144" y="2103270"/>
                </a:cubicBezTo>
                <a:cubicBezTo>
                  <a:pt x="509943" y="2090178"/>
                  <a:pt x="501433" y="2077740"/>
                  <a:pt x="492268" y="2064648"/>
                </a:cubicBezTo>
                <a:lnTo>
                  <a:pt x="151215" y="2064648"/>
                </a:lnTo>
                <a:cubicBezTo>
                  <a:pt x="142050" y="2077085"/>
                  <a:pt x="133541" y="2090178"/>
                  <a:pt x="126340" y="2103270"/>
                </a:cubicBezTo>
                <a:cubicBezTo>
                  <a:pt x="114556" y="2124218"/>
                  <a:pt x="107356" y="2146474"/>
                  <a:pt x="104083" y="2168731"/>
                </a:cubicBezTo>
                <a:cubicBezTo>
                  <a:pt x="103429" y="2171350"/>
                  <a:pt x="103428" y="2173968"/>
                  <a:pt x="103428" y="2176587"/>
                </a:cubicBezTo>
                <a:close/>
                <a:moveTo>
                  <a:pt x="157761" y="2325838"/>
                </a:moveTo>
                <a:cubicBezTo>
                  <a:pt x="160379" y="2329766"/>
                  <a:pt x="163653" y="2333693"/>
                  <a:pt x="167581" y="2337621"/>
                </a:cubicBezTo>
                <a:lnTo>
                  <a:pt x="488341" y="2337621"/>
                </a:lnTo>
                <a:cubicBezTo>
                  <a:pt x="490959" y="2333693"/>
                  <a:pt x="494232" y="2329766"/>
                  <a:pt x="496850" y="2325838"/>
                </a:cubicBezTo>
                <a:cubicBezTo>
                  <a:pt x="507979" y="2310782"/>
                  <a:pt x="517144" y="2295726"/>
                  <a:pt x="524344" y="2280015"/>
                </a:cubicBezTo>
                <a:cubicBezTo>
                  <a:pt x="532854" y="2261686"/>
                  <a:pt x="539400" y="2243357"/>
                  <a:pt x="542673" y="2225028"/>
                </a:cubicBezTo>
                <a:lnTo>
                  <a:pt x="107356" y="2225028"/>
                </a:lnTo>
                <a:cubicBezTo>
                  <a:pt x="111284" y="2243357"/>
                  <a:pt x="118484" y="2261686"/>
                  <a:pt x="128304" y="2280015"/>
                </a:cubicBezTo>
                <a:cubicBezTo>
                  <a:pt x="136159" y="2295072"/>
                  <a:pt x="146633" y="2310782"/>
                  <a:pt x="157761" y="2325838"/>
                </a:cubicBezTo>
                <a:close/>
                <a:moveTo>
                  <a:pt x="72171" y="2377144"/>
                </a:moveTo>
                <a:cubicBezTo>
                  <a:pt x="28148" y="2318474"/>
                  <a:pt x="0" y="2256450"/>
                  <a:pt x="0" y="2189025"/>
                </a:cubicBezTo>
                <a:cubicBezTo>
                  <a:pt x="0" y="2048938"/>
                  <a:pt x="120448" y="1941581"/>
                  <a:pt x="247443" y="1838152"/>
                </a:cubicBezTo>
                <a:cubicBezTo>
                  <a:pt x="250062" y="1836188"/>
                  <a:pt x="252680" y="1833570"/>
                  <a:pt x="255299" y="1831606"/>
                </a:cubicBezTo>
                <a:cubicBezTo>
                  <a:pt x="257917" y="1829642"/>
                  <a:pt x="260536" y="1827023"/>
                  <a:pt x="263154" y="1825060"/>
                </a:cubicBezTo>
                <a:cubicBezTo>
                  <a:pt x="267736" y="1821132"/>
                  <a:pt x="272319" y="1817859"/>
                  <a:pt x="276901" y="1813931"/>
                </a:cubicBezTo>
                <a:cubicBezTo>
                  <a:pt x="297848" y="1797566"/>
                  <a:pt x="319451" y="1780546"/>
                  <a:pt x="339743" y="1763526"/>
                </a:cubicBezTo>
                <a:cubicBezTo>
                  <a:pt x="342362" y="1761562"/>
                  <a:pt x="344980" y="1758944"/>
                  <a:pt x="347599" y="1756980"/>
                </a:cubicBezTo>
                <a:cubicBezTo>
                  <a:pt x="350217" y="1755016"/>
                  <a:pt x="352836" y="1752398"/>
                  <a:pt x="355454" y="1750434"/>
                </a:cubicBezTo>
                <a:cubicBezTo>
                  <a:pt x="394731" y="1717048"/>
                  <a:pt x="432044" y="1683009"/>
                  <a:pt x="462811" y="1647659"/>
                </a:cubicBezTo>
                <a:lnTo>
                  <a:pt x="236314" y="1647660"/>
                </a:lnTo>
                <a:cubicBezTo>
                  <a:pt x="261845" y="1682355"/>
                  <a:pt x="292611" y="1716394"/>
                  <a:pt x="324688" y="1749125"/>
                </a:cubicBezTo>
                <a:cubicBezTo>
                  <a:pt x="303740" y="1766145"/>
                  <a:pt x="282792" y="1782510"/>
                  <a:pt x="261845" y="1799530"/>
                </a:cubicBezTo>
                <a:cubicBezTo>
                  <a:pt x="257262" y="1803457"/>
                  <a:pt x="252680" y="1806731"/>
                  <a:pt x="248097" y="1810659"/>
                </a:cubicBezTo>
                <a:cubicBezTo>
                  <a:pt x="144014" y="1704611"/>
                  <a:pt x="51059" y="1584163"/>
                  <a:pt x="51060" y="1434911"/>
                </a:cubicBezTo>
                <a:cubicBezTo>
                  <a:pt x="51059" y="1311844"/>
                  <a:pt x="153179" y="1225435"/>
                  <a:pt x="267736" y="1136407"/>
                </a:cubicBezTo>
                <a:cubicBezTo>
                  <a:pt x="282792" y="1148845"/>
                  <a:pt x="297848" y="1161283"/>
                  <a:pt x="312904" y="1173066"/>
                </a:cubicBezTo>
                <a:cubicBezTo>
                  <a:pt x="324032" y="1181576"/>
                  <a:pt x="334506" y="1190086"/>
                  <a:pt x="344980" y="1198595"/>
                </a:cubicBezTo>
                <a:cubicBezTo>
                  <a:pt x="301122" y="1232635"/>
                  <a:pt x="260535" y="1264712"/>
                  <a:pt x="227805" y="1296787"/>
                </a:cubicBezTo>
                <a:lnTo>
                  <a:pt x="481139" y="1296787"/>
                </a:lnTo>
                <a:cubicBezTo>
                  <a:pt x="452992" y="1263402"/>
                  <a:pt x="417642" y="1231326"/>
                  <a:pt x="379020" y="1199250"/>
                </a:cubicBezTo>
                <a:cubicBezTo>
                  <a:pt x="376402" y="1197286"/>
                  <a:pt x="373783" y="1194668"/>
                  <a:pt x="371165" y="1192704"/>
                </a:cubicBezTo>
                <a:cubicBezTo>
                  <a:pt x="367892" y="1190740"/>
                  <a:pt x="365273" y="1188122"/>
                  <a:pt x="362655" y="1186158"/>
                </a:cubicBezTo>
                <a:cubicBezTo>
                  <a:pt x="351526" y="1176993"/>
                  <a:pt x="340398" y="1167829"/>
                  <a:pt x="328615" y="1158664"/>
                </a:cubicBezTo>
                <a:cubicBezTo>
                  <a:pt x="314214" y="1147536"/>
                  <a:pt x="299812" y="1135753"/>
                  <a:pt x="285411" y="1123970"/>
                </a:cubicBezTo>
                <a:cubicBezTo>
                  <a:pt x="282792" y="1122006"/>
                  <a:pt x="280174" y="1119388"/>
                  <a:pt x="277555" y="1117423"/>
                </a:cubicBezTo>
                <a:cubicBezTo>
                  <a:pt x="274937" y="1115460"/>
                  <a:pt x="272319" y="1112841"/>
                  <a:pt x="269700" y="1110877"/>
                </a:cubicBezTo>
                <a:cubicBezTo>
                  <a:pt x="164962" y="1023159"/>
                  <a:pt x="65461" y="919076"/>
                  <a:pt x="65461" y="761969"/>
                </a:cubicBezTo>
                <a:cubicBezTo>
                  <a:pt x="65461" y="643484"/>
                  <a:pt x="161689" y="525654"/>
                  <a:pt x="269700" y="401277"/>
                </a:cubicBezTo>
                <a:cubicBezTo>
                  <a:pt x="271664" y="398659"/>
                  <a:pt x="273628" y="396040"/>
                  <a:pt x="276246" y="393422"/>
                </a:cubicBezTo>
                <a:cubicBezTo>
                  <a:pt x="278210" y="390804"/>
                  <a:pt x="280174" y="388185"/>
                  <a:pt x="282792" y="385566"/>
                </a:cubicBezTo>
                <a:cubicBezTo>
                  <a:pt x="287374" y="380984"/>
                  <a:pt x="291302" y="376402"/>
                  <a:pt x="295885" y="371165"/>
                </a:cubicBezTo>
                <a:cubicBezTo>
                  <a:pt x="312904" y="352182"/>
                  <a:pt x="329925" y="332543"/>
                  <a:pt x="346944" y="312905"/>
                </a:cubicBezTo>
                <a:cubicBezTo>
                  <a:pt x="348908" y="310287"/>
                  <a:pt x="351526" y="307668"/>
                  <a:pt x="353491" y="305050"/>
                </a:cubicBezTo>
                <a:cubicBezTo>
                  <a:pt x="355454" y="302431"/>
                  <a:pt x="358072" y="299813"/>
                  <a:pt x="360037" y="297194"/>
                </a:cubicBezTo>
                <a:lnTo>
                  <a:pt x="364846" y="291338"/>
                </a:lnTo>
                <a:lnTo>
                  <a:pt x="425133" y="373044"/>
                </a:lnTo>
                <a:lnTo>
                  <a:pt x="422879" y="375748"/>
                </a:lnTo>
                <a:cubicBezTo>
                  <a:pt x="420915" y="378366"/>
                  <a:pt x="418297" y="380984"/>
                  <a:pt x="416333" y="383603"/>
                </a:cubicBezTo>
                <a:cubicBezTo>
                  <a:pt x="402586" y="399314"/>
                  <a:pt x="388839" y="415025"/>
                  <a:pt x="375092" y="430735"/>
                </a:cubicBezTo>
                <a:cubicBezTo>
                  <a:pt x="367237" y="439245"/>
                  <a:pt x="359382" y="447755"/>
                  <a:pt x="352181" y="456265"/>
                </a:cubicBezTo>
                <a:cubicBezTo>
                  <a:pt x="350217" y="458883"/>
                  <a:pt x="347598" y="461502"/>
                  <a:pt x="345635" y="464120"/>
                </a:cubicBezTo>
                <a:cubicBezTo>
                  <a:pt x="343671" y="466739"/>
                  <a:pt x="341053" y="469357"/>
                  <a:pt x="339089" y="471976"/>
                </a:cubicBezTo>
                <a:cubicBezTo>
                  <a:pt x="300466" y="515835"/>
                  <a:pt x="265117" y="559039"/>
                  <a:pt x="235660" y="600279"/>
                </a:cubicBezTo>
                <a:lnTo>
                  <a:pt x="487031" y="600279"/>
                </a:lnTo>
                <a:cubicBezTo>
                  <a:pt x="454301" y="557075"/>
                  <a:pt x="413060" y="514526"/>
                  <a:pt x="368546" y="470666"/>
                </a:cubicBezTo>
                <a:cubicBezTo>
                  <a:pt x="377057" y="461502"/>
                  <a:pt x="384912" y="451683"/>
                  <a:pt x="393422" y="442518"/>
                </a:cubicBezTo>
                <a:cubicBezTo>
                  <a:pt x="406514" y="427462"/>
                  <a:pt x="419606" y="412406"/>
                  <a:pt x="432698" y="397350"/>
                </a:cubicBezTo>
                <a:lnTo>
                  <a:pt x="474179" y="439515"/>
                </a:lnTo>
                <a:lnTo>
                  <a:pt x="632201" y="653679"/>
                </a:lnTo>
                <a:lnTo>
                  <a:pt x="638441" y="665506"/>
                </a:lnTo>
                <a:cubicBezTo>
                  <a:pt x="650071" y="697326"/>
                  <a:pt x="656576" y="730221"/>
                  <a:pt x="656576" y="764588"/>
                </a:cubicBezTo>
                <a:cubicBezTo>
                  <a:pt x="656576" y="915803"/>
                  <a:pt x="562967" y="1023159"/>
                  <a:pt x="455610" y="1114151"/>
                </a:cubicBezTo>
                <a:cubicBezTo>
                  <a:pt x="440554" y="1101713"/>
                  <a:pt x="426152" y="1089930"/>
                  <a:pt x="411096" y="1078147"/>
                </a:cubicBezTo>
                <a:cubicBezTo>
                  <a:pt x="400623" y="1069637"/>
                  <a:pt x="389494" y="1061127"/>
                  <a:pt x="379020" y="1052617"/>
                </a:cubicBezTo>
                <a:cubicBezTo>
                  <a:pt x="416987" y="1020541"/>
                  <a:pt x="452991" y="986501"/>
                  <a:pt x="481794" y="950498"/>
                </a:cubicBezTo>
                <a:lnTo>
                  <a:pt x="240242" y="950498"/>
                </a:lnTo>
                <a:cubicBezTo>
                  <a:pt x="270354" y="986501"/>
                  <a:pt x="307668" y="1019886"/>
                  <a:pt x="346944" y="1052617"/>
                </a:cubicBezTo>
                <a:cubicBezTo>
                  <a:pt x="349563" y="1054580"/>
                  <a:pt x="352181" y="1057199"/>
                  <a:pt x="354800" y="1059163"/>
                </a:cubicBezTo>
                <a:cubicBezTo>
                  <a:pt x="357418" y="1061127"/>
                  <a:pt x="360037" y="1063745"/>
                  <a:pt x="362655" y="1065709"/>
                </a:cubicBezTo>
                <a:cubicBezTo>
                  <a:pt x="373783" y="1074219"/>
                  <a:pt x="384912" y="1083383"/>
                  <a:pt x="396040" y="1092548"/>
                </a:cubicBezTo>
                <a:cubicBezTo>
                  <a:pt x="410441" y="1104331"/>
                  <a:pt x="424843" y="1115460"/>
                  <a:pt x="439244" y="1127243"/>
                </a:cubicBezTo>
                <a:cubicBezTo>
                  <a:pt x="441863" y="1129207"/>
                  <a:pt x="444481" y="1131825"/>
                  <a:pt x="447100" y="1133789"/>
                </a:cubicBezTo>
                <a:cubicBezTo>
                  <a:pt x="449718" y="1135753"/>
                  <a:pt x="452337" y="1138371"/>
                  <a:pt x="454955" y="1140335"/>
                </a:cubicBezTo>
                <a:cubicBezTo>
                  <a:pt x="532200" y="1205141"/>
                  <a:pt x="602898" y="1275839"/>
                  <a:pt x="632355" y="1368795"/>
                </a:cubicBezTo>
                <a:lnTo>
                  <a:pt x="631700" y="1368795"/>
                </a:lnTo>
                <a:cubicBezTo>
                  <a:pt x="640865" y="1398253"/>
                  <a:pt x="646102" y="1429674"/>
                  <a:pt x="646102" y="1463714"/>
                </a:cubicBezTo>
                <a:cubicBezTo>
                  <a:pt x="646102" y="1504300"/>
                  <a:pt x="637592" y="1542267"/>
                  <a:pt x="623191" y="1578270"/>
                </a:cubicBezTo>
                <a:lnTo>
                  <a:pt x="623845" y="1578271"/>
                </a:lnTo>
                <a:cubicBezTo>
                  <a:pt x="586532" y="1671226"/>
                  <a:pt x="507979" y="1749779"/>
                  <a:pt x="424189" y="1820477"/>
                </a:cubicBezTo>
                <a:cubicBezTo>
                  <a:pt x="421570" y="1822441"/>
                  <a:pt x="418952" y="1825060"/>
                  <a:pt x="416333" y="1827023"/>
                </a:cubicBezTo>
                <a:cubicBezTo>
                  <a:pt x="413715" y="1828988"/>
                  <a:pt x="411097" y="1831606"/>
                  <a:pt x="408478" y="1833570"/>
                </a:cubicBezTo>
                <a:cubicBezTo>
                  <a:pt x="386875" y="1851245"/>
                  <a:pt x="365273" y="1868264"/>
                  <a:pt x="344326" y="1885284"/>
                </a:cubicBezTo>
                <a:cubicBezTo>
                  <a:pt x="339743" y="1888557"/>
                  <a:pt x="335816" y="1891830"/>
                  <a:pt x="331888" y="1895103"/>
                </a:cubicBezTo>
                <a:cubicBezTo>
                  <a:pt x="328615" y="1897067"/>
                  <a:pt x="325997" y="1899686"/>
                  <a:pt x="323378" y="1901649"/>
                </a:cubicBezTo>
                <a:cubicBezTo>
                  <a:pt x="320760" y="1903613"/>
                  <a:pt x="318141" y="1906232"/>
                  <a:pt x="315523" y="1908195"/>
                </a:cubicBezTo>
                <a:cubicBezTo>
                  <a:pt x="271009" y="1944854"/>
                  <a:pt x="228459" y="1980203"/>
                  <a:pt x="193110" y="2016207"/>
                </a:cubicBezTo>
                <a:lnTo>
                  <a:pt x="454301" y="2016207"/>
                </a:lnTo>
                <a:cubicBezTo>
                  <a:pt x="423534" y="1980858"/>
                  <a:pt x="386875" y="1945509"/>
                  <a:pt x="348908" y="1909504"/>
                </a:cubicBezTo>
                <a:cubicBezTo>
                  <a:pt x="352836" y="1906886"/>
                  <a:pt x="356763" y="1903613"/>
                  <a:pt x="360691" y="1900340"/>
                </a:cubicBezTo>
                <a:cubicBezTo>
                  <a:pt x="381638" y="1883320"/>
                  <a:pt x="403241" y="1865646"/>
                  <a:pt x="424843" y="1847971"/>
                </a:cubicBezTo>
                <a:cubicBezTo>
                  <a:pt x="541364" y="1959255"/>
                  <a:pt x="648066" y="2065302"/>
                  <a:pt x="648066" y="2196225"/>
                </a:cubicBezTo>
                <a:cubicBezTo>
                  <a:pt x="648066" y="2328456"/>
                  <a:pt x="542673" y="2439741"/>
                  <a:pt x="422879" y="2544479"/>
                </a:cubicBezTo>
                <a:cubicBezTo>
                  <a:pt x="413715" y="2536623"/>
                  <a:pt x="404550" y="2529423"/>
                  <a:pt x="395386" y="2521568"/>
                </a:cubicBezTo>
                <a:cubicBezTo>
                  <a:pt x="379675" y="2508475"/>
                  <a:pt x="363309" y="2495383"/>
                  <a:pt x="347598" y="2482291"/>
                </a:cubicBezTo>
                <a:cubicBezTo>
                  <a:pt x="383603" y="2450870"/>
                  <a:pt x="417642" y="2418793"/>
                  <a:pt x="447755" y="2386717"/>
                </a:cubicBezTo>
                <a:lnTo>
                  <a:pt x="210785" y="2386718"/>
                </a:lnTo>
                <a:cubicBezTo>
                  <a:pt x="242206" y="2418793"/>
                  <a:pt x="278210" y="2450870"/>
                  <a:pt x="315523" y="2482291"/>
                </a:cubicBezTo>
                <a:cubicBezTo>
                  <a:pt x="318141" y="2484254"/>
                  <a:pt x="320760" y="2486873"/>
                  <a:pt x="323378" y="2488837"/>
                </a:cubicBezTo>
                <a:cubicBezTo>
                  <a:pt x="325997" y="2490800"/>
                  <a:pt x="328615" y="2493419"/>
                  <a:pt x="331234" y="2495383"/>
                </a:cubicBezTo>
                <a:cubicBezTo>
                  <a:pt x="346944" y="2509129"/>
                  <a:pt x="363309" y="2522877"/>
                  <a:pt x="379675" y="2535969"/>
                </a:cubicBezTo>
                <a:cubicBezTo>
                  <a:pt x="388840" y="2543170"/>
                  <a:pt x="397349" y="2551025"/>
                  <a:pt x="406514" y="2558226"/>
                </a:cubicBezTo>
                <a:cubicBezTo>
                  <a:pt x="409132" y="2560190"/>
                  <a:pt x="411751" y="2562808"/>
                  <a:pt x="414369" y="2564772"/>
                </a:cubicBezTo>
                <a:cubicBezTo>
                  <a:pt x="416988" y="2566736"/>
                  <a:pt x="419606" y="2569354"/>
                  <a:pt x="422224" y="2571318"/>
                </a:cubicBezTo>
                <a:cubicBezTo>
                  <a:pt x="549874" y="2678020"/>
                  <a:pt x="669014" y="2788649"/>
                  <a:pt x="668359" y="2914335"/>
                </a:cubicBezTo>
                <a:lnTo>
                  <a:pt x="565585" y="2914335"/>
                </a:lnTo>
                <a:cubicBezTo>
                  <a:pt x="565585" y="2823998"/>
                  <a:pt x="459538" y="2727770"/>
                  <a:pt x="346289" y="2633506"/>
                </a:cubicBezTo>
                <a:cubicBezTo>
                  <a:pt x="343671" y="2631543"/>
                  <a:pt x="341052" y="2628924"/>
                  <a:pt x="338434" y="2626960"/>
                </a:cubicBezTo>
                <a:cubicBezTo>
                  <a:pt x="335815" y="2624996"/>
                  <a:pt x="333197" y="2622378"/>
                  <a:pt x="330579" y="2620414"/>
                </a:cubicBezTo>
                <a:cubicBezTo>
                  <a:pt x="323378" y="2614522"/>
                  <a:pt x="316177" y="2608631"/>
                  <a:pt x="308977" y="2602739"/>
                </a:cubicBezTo>
                <a:cubicBezTo>
                  <a:pt x="291302" y="2588338"/>
                  <a:pt x="272973" y="2573282"/>
                  <a:pt x="255298" y="2558226"/>
                </a:cubicBezTo>
                <a:cubicBezTo>
                  <a:pt x="252680" y="2556262"/>
                  <a:pt x="250062" y="2553643"/>
                  <a:pt x="247443" y="2551680"/>
                </a:cubicBezTo>
                <a:cubicBezTo>
                  <a:pt x="244825" y="2549716"/>
                  <a:pt x="242206" y="2547097"/>
                  <a:pt x="239588" y="2545134"/>
                </a:cubicBezTo>
                <a:cubicBezTo>
                  <a:pt x="176091" y="2491128"/>
                  <a:pt x="116194" y="2435813"/>
                  <a:pt x="72171" y="2377144"/>
                </a:cubicBezTo>
                <a:close/>
                <a:moveTo>
                  <a:pt x="0" y="2915645"/>
                </a:moveTo>
                <a:cubicBezTo>
                  <a:pt x="0" y="2787995"/>
                  <a:pt x="116521" y="2678020"/>
                  <a:pt x="240242" y="2572628"/>
                </a:cubicBezTo>
                <a:cubicBezTo>
                  <a:pt x="257917" y="2587683"/>
                  <a:pt x="276246" y="2602740"/>
                  <a:pt x="295229" y="2617796"/>
                </a:cubicBezTo>
                <a:cubicBezTo>
                  <a:pt x="301776" y="2623687"/>
                  <a:pt x="308977" y="2628925"/>
                  <a:pt x="315523" y="2634816"/>
                </a:cubicBezTo>
                <a:cubicBezTo>
                  <a:pt x="202275" y="2731698"/>
                  <a:pt x="102773" y="2823999"/>
                  <a:pt x="102773" y="2915645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sz="900"/>
          </a:p>
        </p:txBody>
      </p:sp>
      <p:sp>
        <p:nvSpPr>
          <p:cNvPr id="106" name="Google Shape;116;p16"/>
          <p:cNvSpPr txBox="1">
            <a:spLocks noGrp="1"/>
          </p:cNvSpPr>
          <p:nvPr>
            <p:ph type="title"/>
          </p:nvPr>
        </p:nvSpPr>
        <p:spPr>
          <a:xfrm>
            <a:off x="0" y="446"/>
            <a:ext cx="12192000" cy="631718"/>
          </a:xfrm>
          <a:prstGeom prst="rect">
            <a:avLst/>
          </a:prstGeom>
          <a:solidFill>
            <a:srgbClr val="8B52F2"/>
          </a:solidFill>
        </p:spPr>
        <p:txBody>
          <a:bodyPr spcFirstLastPara="1" vert="horz" wrap="square" lIns="121884" tIns="121884" rIns="121884" bIns="121884" rtlCol="0" anchor="ctr" anchorCtr="0">
            <a:noAutofit/>
          </a:bodyPr>
          <a:lstStyle/>
          <a:p>
            <a:r>
              <a:rPr lang="en-GB" sz="2999" dirty="0">
                <a:solidFill>
                  <a:schemeClr val="bg1"/>
                </a:solidFill>
              </a:rPr>
              <a:t>Study Aims</a:t>
            </a:r>
            <a:endParaRPr sz="2999" dirty="0">
              <a:solidFill>
                <a:schemeClr val="bg1"/>
              </a:solidFill>
            </a:endParaRPr>
          </a:p>
        </p:txBody>
      </p:sp>
      <p:grpSp>
        <p:nvGrpSpPr>
          <p:cNvPr id="15" name="Google Shape;932;p32"/>
          <p:cNvGrpSpPr/>
          <p:nvPr/>
        </p:nvGrpSpPr>
        <p:grpSpPr>
          <a:xfrm>
            <a:off x="918074" y="742985"/>
            <a:ext cx="8957434" cy="2653816"/>
            <a:chOff x="852325" y="1239125"/>
            <a:chExt cx="5906730" cy="791050"/>
          </a:xfrm>
        </p:grpSpPr>
        <p:sp>
          <p:nvSpPr>
            <p:cNvPr id="16" name="Google Shape;933;p32"/>
            <p:cNvSpPr/>
            <p:nvPr/>
          </p:nvSpPr>
          <p:spPr>
            <a:xfrm>
              <a:off x="852325" y="1478375"/>
              <a:ext cx="448325" cy="551800"/>
            </a:xfrm>
            <a:custGeom>
              <a:avLst/>
              <a:gdLst/>
              <a:ahLst/>
              <a:cxnLst/>
              <a:rect l="l" t="t" r="r" b="b"/>
              <a:pathLst>
                <a:path w="17933" h="22072" extrusionOk="0">
                  <a:moveTo>
                    <a:pt x="6109" y="0"/>
                  </a:moveTo>
                  <a:lnTo>
                    <a:pt x="0" y="0"/>
                  </a:lnTo>
                  <a:lnTo>
                    <a:pt x="0" y="22072"/>
                  </a:lnTo>
                  <a:lnTo>
                    <a:pt x="17933" y="22072"/>
                  </a:lnTo>
                </a:path>
              </a:pathLst>
            </a:custGeom>
            <a:noFill/>
            <a:ln w="9525" cap="flat" cmpd="sng">
              <a:solidFill>
                <a:srgbClr val="FF13FF"/>
              </a:solidFill>
              <a:prstDash val="solid"/>
              <a:round/>
              <a:headEnd type="none" w="med" len="med"/>
              <a:tailEnd type="oval" w="med" len="med"/>
            </a:ln>
          </p:spPr>
        </p:sp>
        <p:sp>
          <p:nvSpPr>
            <p:cNvPr id="17" name="Google Shape;934;p32"/>
            <p:cNvSpPr/>
            <p:nvPr/>
          </p:nvSpPr>
          <p:spPr>
            <a:xfrm>
              <a:off x="985350" y="1239125"/>
              <a:ext cx="1361100" cy="478500"/>
            </a:xfrm>
            <a:prstGeom prst="roundRect">
              <a:avLst>
                <a:gd name="adj" fmla="val 50000"/>
              </a:avLst>
            </a:prstGeom>
            <a:solidFill>
              <a:srgbClr val="FF13FF"/>
            </a:solidFill>
            <a:ln>
              <a:noFill/>
            </a:ln>
          </p:spPr>
          <p:txBody>
            <a:bodyPr spcFirstLastPara="1" wrap="square" lIns="121884" tIns="121884" rIns="121884" bIns="121884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100"/>
              </a:pPr>
              <a:r>
                <a:rPr lang="en" sz="2266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Aim 1</a:t>
              </a:r>
              <a:endParaRPr sz="2400" dirty="0">
                <a:solidFill>
                  <a:srgbClr val="000000"/>
                </a:solidFill>
              </a:endParaRPr>
            </a:p>
          </p:txBody>
        </p:sp>
        <p:sp>
          <p:nvSpPr>
            <p:cNvPr id="18" name="Google Shape;935;p32"/>
            <p:cNvSpPr/>
            <p:nvPr/>
          </p:nvSpPr>
          <p:spPr>
            <a:xfrm>
              <a:off x="2857255" y="1239125"/>
              <a:ext cx="3901800" cy="478500"/>
            </a:xfrm>
            <a:prstGeom prst="roundRect">
              <a:avLst>
                <a:gd name="adj" fmla="val 50000"/>
              </a:avLst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243802" tIns="121884" rIns="121884" bIns="121884" anchor="ctr" anchorCtr="0">
              <a:noAutofit/>
            </a:bodyPr>
            <a:lstStyle/>
            <a:p>
              <a:pPr>
                <a:buClr>
                  <a:srgbClr val="000000"/>
                </a:buClr>
                <a:buSzPts val="1100"/>
              </a:pPr>
              <a:r>
                <a:rPr lang="en-GB" sz="2500" dirty="0">
                  <a:ea typeface="Roboto"/>
                  <a:cs typeface="Roboto"/>
                  <a:sym typeface="Roboto"/>
                </a:rPr>
                <a:t>Build a machine learning model for prediction of incident and persistent cases of emotional disorders</a:t>
              </a:r>
              <a:endParaRPr sz="2500" dirty="0"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9" name="Google Shape;936;p32"/>
            <p:cNvCxnSpPr>
              <a:stCxn id="17" idx="3"/>
              <a:endCxn id="18" idx="1"/>
            </p:cNvCxnSpPr>
            <p:nvPr/>
          </p:nvCxnSpPr>
          <p:spPr>
            <a:xfrm>
              <a:off x="2346450" y="1478375"/>
              <a:ext cx="5109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20" name="Google Shape;937;p32"/>
          <p:cNvGrpSpPr/>
          <p:nvPr/>
        </p:nvGrpSpPr>
        <p:grpSpPr>
          <a:xfrm>
            <a:off x="1485000" y="2597508"/>
            <a:ext cx="10015696" cy="2642762"/>
            <a:chOff x="1251400" y="1913025"/>
            <a:chExt cx="5926343" cy="791050"/>
          </a:xfrm>
        </p:grpSpPr>
        <p:sp>
          <p:nvSpPr>
            <p:cNvPr id="21" name="Google Shape;938;p32"/>
            <p:cNvSpPr/>
            <p:nvPr/>
          </p:nvSpPr>
          <p:spPr>
            <a:xfrm>
              <a:off x="1251400" y="2152275"/>
              <a:ext cx="448325" cy="551800"/>
            </a:xfrm>
            <a:custGeom>
              <a:avLst/>
              <a:gdLst/>
              <a:ahLst/>
              <a:cxnLst/>
              <a:rect l="l" t="t" r="r" b="b"/>
              <a:pathLst>
                <a:path w="17933" h="22072" extrusionOk="0">
                  <a:moveTo>
                    <a:pt x="6109" y="0"/>
                  </a:moveTo>
                  <a:lnTo>
                    <a:pt x="0" y="0"/>
                  </a:lnTo>
                  <a:lnTo>
                    <a:pt x="0" y="22072"/>
                  </a:lnTo>
                  <a:lnTo>
                    <a:pt x="17933" y="22072"/>
                  </a:lnTo>
                </a:path>
              </a:pathLst>
            </a:custGeom>
            <a:noFill/>
            <a:ln w="9525" cap="flat" cmpd="sng">
              <a:solidFill>
                <a:srgbClr val="5E8BBC"/>
              </a:solidFill>
              <a:prstDash val="solid"/>
              <a:round/>
              <a:headEnd type="none" w="med" len="med"/>
              <a:tailEnd type="oval" w="med" len="med"/>
            </a:ln>
          </p:spPr>
        </p:sp>
        <p:sp>
          <p:nvSpPr>
            <p:cNvPr id="25" name="Google Shape;939;p32"/>
            <p:cNvSpPr/>
            <p:nvPr/>
          </p:nvSpPr>
          <p:spPr>
            <a:xfrm>
              <a:off x="3275943" y="1913050"/>
              <a:ext cx="3901800" cy="478500"/>
            </a:xfrm>
            <a:prstGeom prst="roundRect">
              <a:avLst>
                <a:gd name="adj" fmla="val 50000"/>
              </a:avLst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243802" tIns="121884" rIns="121884" bIns="121884" anchor="ctr" anchorCtr="0">
              <a:noAutofit/>
            </a:bodyPr>
            <a:lstStyle/>
            <a:p>
              <a:pPr>
                <a:buClr>
                  <a:srgbClr val="000000"/>
                </a:buClr>
                <a:buSzPts val="1100"/>
              </a:pPr>
              <a:r>
                <a:rPr lang="en-GB" sz="2500" dirty="0">
                  <a:ea typeface="Roboto"/>
                  <a:cs typeface="Roboto"/>
                  <a:sym typeface="Roboto"/>
                </a:rPr>
                <a:t>Evaluate performance of the model for each of genetic, biological and psychosocial factors respectively</a:t>
              </a:r>
            </a:p>
          </p:txBody>
        </p:sp>
        <p:sp>
          <p:nvSpPr>
            <p:cNvPr id="26" name="Google Shape;940;p32"/>
            <p:cNvSpPr/>
            <p:nvPr/>
          </p:nvSpPr>
          <p:spPr>
            <a:xfrm>
              <a:off x="1404039" y="1913025"/>
              <a:ext cx="1361100" cy="478500"/>
            </a:xfrm>
            <a:prstGeom prst="roundRect">
              <a:avLst>
                <a:gd name="adj" fmla="val 50000"/>
              </a:avLst>
            </a:prstGeom>
            <a:solidFill>
              <a:srgbClr val="00B0F0"/>
            </a:solidFill>
            <a:ln>
              <a:noFill/>
            </a:ln>
          </p:spPr>
          <p:txBody>
            <a:bodyPr spcFirstLastPara="1" wrap="square" lIns="121884" tIns="121884" rIns="121884" bIns="121884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100"/>
              </a:pPr>
              <a:r>
                <a:rPr lang="en" sz="2266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Aim 2</a:t>
              </a:r>
              <a:endParaRPr sz="2400" dirty="0">
                <a:solidFill>
                  <a:srgbClr val="000000"/>
                </a:solidFill>
              </a:endParaRPr>
            </a:p>
          </p:txBody>
        </p:sp>
        <p:cxnSp>
          <p:nvCxnSpPr>
            <p:cNvPr id="27" name="Google Shape;941;p32"/>
            <p:cNvCxnSpPr>
              <a:stCxn id="26" idx="3"/>
              <a:endCxn id="25" idx="1"/>
            </p:cNvCxnSpPr>
            <p:nvPr/>
          </p:nvCxnSpPr>
          <p:spPr>
            <a:xfrm>
              <a:off x="2765139" y="2152275"/>
              <a:ext cx="5109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31" name="Google Shape;942;p32"/>
          <p:cNvGrpSpPr/>
          <p:nvPr/>
        </p:nvGrpSpPr>
        <p:grpSpPr>
          <a:xfrm>
            <a:off x="2430527" y="4626618"/>
            <a:ext cx="8919639" cy="1773155"/>
            <a:chOff x="1822728" y="2586949"/>
            <a:chExt cx="5773704" cy="478501"/>
          </a:xfrm>
        </p:grpSpPr>
        <p:sp>
          <p:nvSpPr>
            <p:cNvPr id="34" name="Google Shape;944;p32"/>
            <p:cNvSpPr/>
            <p:nvPr/>
          </p:nvSpPr>
          <p:spPr>
            <a:xfrm>
              <a:off x="1822728" y="2586950"/>
              <a:ext cx="1361100" cy="478500"/>
            </a:xfrm>
            <a:prstGeom prst="roundRect">
              <a:avLst>
                <a:gd name="adj" fmla="val 50000"/>
              </a:avLst>
            </a:prstGeom>
            <a:solidFill>
              <a:srgbClr val="4583B4"/>
            </a:solidFill>
            <a:ln>
              <a:noFill/>
            </a:ln>
          </p:spPr>
          <p:txBody>
            <a:bodyPr spcFirstLastPara="1" wrap="square" lIns="121884" tIns="121884" rIns="121884" bIns="121884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100"/>
              </a:pPr>
              <a:r>
                <a:rPr lang="en" sz="2266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Aim 3</a:t>
              </a:r>
              <a:endParaRPr sz="2400" dirty="0">
                <a:solidFill>
                  <a:srgbClr val="000000"/>
                </a:solidFill>
              </a:endParaRPr>
            </a:p>
          </p:txBody>
        </p:sp>
        <p:sp>
          <p:nvSpPr>
            <p:cNvPr id="35" name="Google Shape;945;p32"/>
            <p:cNvSpPr/>
            <p:nvPr/>
          </p:nvSpPr>
          <p:spPr>
            <a:xfrm>
              <a:off x="3694632" y="2586949"/>
              <a:ext cx="3901800" cy="478500"/>
            </a:xfrm>
            <a:prstGeom prst="roundRect">
              <a:avLst>
                <a:gd name="adj" fmla="val 50000"/>
              </a:avLst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243802" tIns="121884" rIns="121884" bIns="121884" anchor="ctr" anchorCtr="0">
              <a:noAutofit/>
            </a:bodyPr>
            <a:lstStyle/>
            <a:p>
              <a:pPr>
                <a:buClr>
                  <a:srgbClr val="000000"/>
                </a:buClr>
                <a:buSzPts val="1100"/>
              </a:pPr>
              <a:r>
                <a:rPr lang="en-GB" sz="2500" dirty="0">
                  <a:ea typeface="Roboto"/>
                  <a:cs typeface="Roboto"/>
                  <a:sym typeface="Roboto"/>
                </a:rPr>
                <a:t>Evaluate performance of the model which includes all the three factor domains of genetic, biological and psychosocial factors</a:t>
              </a:r>
            </a:p>
          </p:txBody>
        </p:sp>
        <p:cxnSp>
          <p:nvCxnSpPr>
            <p:cNvPr id="36" name="Google Shape;946;p32"/>
            <p:cNvCxnSpPr>
              <a:stCxn id="34" idx="3"/>
              <a:endCxn id="35" idx="1"/>
            </p:cNvCxnSpPr>
            <p:nvPr/>
          </p:nvCxnSpPr>
          <p:spPr>
            <a:xfrm>
              <a:off x="3183828" y="2826200"/>
              <a:ext cx="5109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46" name="Freeform: Shape 23">
            <a:extLst>
              <a:ext uri="{FF2B5EF4-FFF2-40B4-BE49-F238E27FC236}">
                <a16:creationId xmlns:a16="http://schemas.microsoft.com/office/drawing/2014/main" id="{987D40BA-5B2D-50D1-CFC4-63AF6455A84D}"/>
              </a:ext>
            </a:extLst>
          </p:cNvPr>
          <p:cNvSpPr/>
          <p:nvPr/>
        </p:nvSpPr>
        <p:spPr>
          <a:xfrm rot="12995570" flipH="1">
            <a:off x="4091488" y="-7229860"/>
            <a:ext cx="4590727" cy="20026498"/>
          </a:xfrm>
          <a:custGeom>
            <a:avLst/>
            <a:gdLst>
              <a:gd name="connsiteX0" fmla="*/ 140599 w 668361"/>
              <a:gd name="connsiteY0" fmla="*/ 245336 h 2915645"/>
              <a:gd name="connsiteX1" fmla="*/ 108665 w 668361"/>
              <a:gd name="connsiteY1" fmla="*/ 197693 h 2915645"/>
              <a:gd name="connsiteX2" fmla="*/ 58915 w 668361"/>
              <a:gd name="connsiteY2" fmla="*/ 0 h 2915645"/>
              <a:gd name="connsiteX3" fmla="*/ 149881 w 668361"/>
              <a:gd name="connsiteY3" fmla="*/ 0 h 2915645"/>
              <a:gd name="connsiteX4" fmla="*/ 173094 w 668361"/>
              <a:gd name="connsiteY4" fmla="*/ 31461 h 2915645"/>
              <a:gd name="connsiteX5" fmla="*/ 173472 w 668361"/>
              <a:gd name="connsiteY5" fmla="*/ 74380 h 2915645"/>
              <a:gd name="connsiteX6" fmla="*/ 193765 w 668361"/>
              <a:gd name="connsiteY6" fmla="*/ 147287 h 2915645"/>
              <a:gd name="connsiteX7" fmla="*/ 330579 w 668361"/>
              <a:gd name="connsiteY7" fmla="*/ 298503 h 2915645"/>
              <a:gd name="connsiteX8" fmla="*/ 277555 w 668361"/>
              <a:gd name="connsiteY8" fmla="*/ 359382 h 2915645"/>
              <a:gd name="connsiteX9" fmla="*/ 267082 w 668361"/>
              <a:gd name="connsiteY9" fmla="*/ 371820 h 2915645"/>
              <a:gd name="connsiteX10" fmla="*/ 140599 w 668361"/>
              <a:gd name="connsiteY10" fmla="*/ 245336 h 2915645"/>
              <a:gd name="connsiteX11" fmla="*/ 166926 w 668361"/>
              <a:gd name="connsiteY11" fmla="*/ 750840 h 2915645"/>
              <a:gd name="connsiteX12" fmla="*/ 553147 w 668361"/>
              <a:gd name="connsiteY12" fmla="*/ 750840 h 2915645"/>
              <a:gd name="connsiteX13" fmla="*/ 551838 w 668361"/>
              <a:gd name="connsiteY13" fmla="*/ 737748 h 2915645"/>
              <a:gd name="connsiteX14" fmla="*/ 531545 w 668361"/>
              <a:gd name="connsiteY14" fmla="*/ 672287 h 2915645"/>
              <a:gd name="connsiteX15" fmla="*/ 517144 w 668361"/>
              <a:gd name="connsiteY15" fmla="*/ 644139 h 2915645"/>
              <a:gd name="connsiteX16" fmla="*/ 206202 w 668361"/>
              <a:gd name="connsiteY16" fmla="*/ 644139 h 2915645"/>
              <a:gd name="connsiteX17" fmla="*/ 191146 w 668361"/>
              <a:gd name="connsiteY17" fmla="*/ 672287 h 2915645"/>
              <a:gd name="connsiteX18" fmla="*/ 168890 w 668361"/>
              <a:gd name="connsiteY18" fmla="*/ 737748 h 2915645"/>
              <a:gd name="connsiteX19" fmla="*/ 166926 w 668361"/>
              <a:gd name="connsiteY19" fmla="*/ 750840 h 2915645"/>
              <a:gd name="connsiteX20" fmla="*/ 205548 w 668361"/>
              <a:gd name="connsiteY20" fmla="*/ 902056 h 2915645"/>
              <a:gd name="connsiteX21" fmla="*/ 206857 w 668361"/>
              <a:gd name="connsiteY21" fmla="*/ 903365 h 2915645"/>
              <a:gd name="connsiteX22" fmla="*/ 513216 w 668361"/>
              <a:gd name="connsiteY22" fmla="*/ 903365 h 2915645"/>
              <a:gd name="connsiteX23" fmla="*/ 513870 w 668361"/>
              <a:gd name="connsiteY23" fmla="*/ 902056 h 2915645"/>
              <a:gd name="connsiteX24" fmla="*/ 536127 w 668361"/>
              <a:gd name="connsiteY24" fmla="*/ 856233 h 2915645"/>
              <a:gd name="connsiteX25" fmla="*/ 551184 w 668361"/>
              <a:gd name="connsiteY25" fmla="*/ 797318 h 2915645"/>
              <a:gd name="connsiteX26" fmla="*/ 168890 w 668361"/>
              <a:gd name="connsiteY26" fmla="*/ 797318 h 2915645"/>
              <a:gd name="connsiteX27" fmla="*/ 183291 w 668361"/>
              <a:gd name="connsiteY27" fmla="*/ 856233 h 2915645"/>
              <a:gd name="connsiteX28" fmla="*/ 205548 w 668361"/>
              <a:gd name="connsiteY28" fmla="*/ 902056 h 2915645"/>
              <a:gd name="connsiteX29" fmla="*/ 154488 w 668361"/>
              <a:gd name="connsiteY29" fmla="*/ 1451276 h 2915645"/>
              <a:gd name="connsiteX30" fmla="*/ 373783 w 668361"/>
              <a:gd name="connsiteY30" fmla="*/ 1451276 h 2915645"/>
              <a:gd name="connsiteX31" fmla="*/ 374438 w 668361"/>
              <a:gd name="connsiteY31" fmla="*/ 1451276 h 2915645"/>
              <a:gd name="connsiteX32" fmla="*/ 543982 w 668361"/>
              <a:gd name="connsiteY32" fmla="*/ 1451276 h 2915645"/>
              <a:gd name="connsiteX33" fmla="*/ 542673 w 668361"/>
              <a:gd name="connsiteY33" fmla="*/ 1436874 h 2915645"/>
              <a:gd name="connsiteX34" fmla="*/ 524999 w 668361"/>
              <a:gd name="connsiteY34" fmla="*/ 1371413 h 2915645"/>
              <a:gd name="connsiteX35" fmla="*/ 523690 w 668361"/>
              <a:gd name="connsiteY35" fmla="*/ 1368140 h 2915645"/>
              <a:gd name="connsiteX36" fmla="*/ 511907 w 668361"/>
              <a:gd name="connsiteY36" fmla="*/ 1344574 h 2915645"/>
              <a:gd name="connsiteX37" fmla="*/ 187219 w 668361"/>
              <a:gd name="connsiteY37" fmla="*/ 1344574 h 2915645"/>
              <a:gd name="connsiteX38" fmla="*/ 170853 w 668361"/>
              <a:gd name="connsiteY38" fmla="*/ 1371413 h 2915645"/>
              <a:gd name="connsiteX39" fmla="*/ 153833 w 668361"/>
              <a:gd name="connsiteY39" fmla="*/ 1436874 h 2915645"/>
              <a:gd name="connsiteX40" fmla="*/ 154488 w 668361"/>
              <a:gd name="connsiteY40" fmla="*/ 1451276 h 2915645"/>
              <a:gd name="connsiteX41" fmla="*/ 204893 w 668361"/>
              <a:gd name="connsiteY41" fmla="*/ 1604455 h 2915645"/>
              <a:gd name="connsiteX42" fmla="*/ 498160 w 668361"/>
              <a:gd name="connsiteY42" fmla="*/ 1604455 h 2915645"/>
              <a:gd name="connsiteX43" fmla="*/ 504051 w 668361"/>
              <a:gd name="connsiteY43" fmla="*/ 1595291 h 2915645"/>
              <a:gd name="connsiteX44" fmla="*/ 513870 w 668361"/>
              <a:gd name="connsiteY44" fmla="*/ 1578271 h 2915645"/>
              <a:gd name="connsiteX45" fmla="*/ 513216 w 668361"/>
              <a:gd name="connsiteY45" fmla="*/ 1578271 h 2915645"/>
              <a:gd name="connsiteX46" fmla="*/ 526962 w 668361"/>
              <a:gd name="connsiteY46" fmla="*/ 1548813 h 2915645"/>
              <a:gd name="connsiteX47" fmla="*/ 541364 w 668361"/>
              <a:gd name="connsiteY47" fmla="*/ 1497754 h 2915645"/>
              <a:gd name="connsiteX48" fmla="*/ 374438 w 668361"/>
              <a:gd name="connsiteY48" fmla="*/ 1497753 h 2915645"/>
              <a:gd name="connsiteX49" fmla="*/ 373783 w 668361"/>
              <a:gd name="connsiteY49" fmla="*/ 1497753 h 2915645"/>
              <a:gd name="connsiteX50" fmla="*/ 160379 w 668361"/>
              <a:gd name="connsiteY50" fmla="*/ 1497754 h 2915645"/>
              <a:gd name="connsiteX51" fmla="*/ 176745 w 668361"/>
              <a:gd name="connsiteY51" fmla="*/ 1548814 h 2915645"/>
              <a:gd name="connsiteX52" fmla="*/ 199002 w 668361"/>
              <a:gd name="connsiteY52" fmla="*/ 1594636 h 2915645"/>
              <a:gd name="connsiteX53" fmla="*/ 204893 w 668361"/>
              <a:gd name="connsiteY53" fmla="*/ 1603801 h 2915645"/>
              <a:gd name="connsiteX54" fmla="*/ 103428 w 668361"/>
              <a:gd name="connsiteY54" fmla="*/ 2176587 h 2915645"/>
              <a:gd name="connsiteX55" fmla="*/ 543328 w 668361"/>
              <a:gd name="connsiteY55" fmla="*/ 2176587 h 2915645"/>
              <a:gd name="connsiteX56" fmla="*/ 542019 w 668361"/>
              <a:gd name="connsiteY56" fmla="*/ 2168731 h 2915645"/>
              <a:gd name="connsiteX57" fmla="*/ 517144 w 668361"/>
              <a:gd name="connsiteY57" fmla="*/ 2103270 h 2915645"/>
              <a:gd name="connsiteX58" fmla="*/ 492268 w 668361"/>
              <a:gd name="connsiteY58" fmla="*/ 2064648 h 2915645"/>
              <a:gd name="connsiteX59" fmla="*/ 151215 w 668361"/>
              <a:gd name="connsiteY59" fmla="*/ 2064648 h 2915645"/>
              <a:gd name="connsiteX60" fmla="*/ 126340 w 668361"/>
              <a:gd name="connsiteY60" fmla="*/ 2103270 h 2915645"/>
              <a:gd name="connsiteX61" fmla="*/ 104083 w 668361"/>
              <a:gd name="connsiteY61" fmla="*/ 2168731 h 2915645"/>
              <a:gd name="connsiteX62" fmla="*/ 103428 w 668361"/>
              <a:gd name="connsiteY62" fmla="*/ 2176587 h 2915645"/>
              <a:gd name="connsiteX63" fmla="*/ 157761 w 668361"/>
              <a:gd name="connsiteY63" fmla="*/ 2325838 h 2915645"/>
              <a:gd name="connsiteX64" fmla="*/ 167581 w 668361"/>
              <a:gd name="connsiteY64" fmla="*/ 2337621 h 2915645"/>
              <a:gd name="connsiteX65" fmla="*/ 488341 w 668361"/>
              <a:gd name="connsiteY65" fmla="*/ 2337621 h 2915645"/>
              <a:gd name="connsiteX66" fmla="*/ 496850 w 668361"/>
              <a:gd name="connsiteY66" fmla="*/ 2325838 h 2915645"/>
              <a:gd name="connsiteX67" fmla="*/ 524344 w 668361"/>
              <a:gd name="connsiteY67" fmla="*/ 2280015 h 2915645"/>
              <a:gd name="connsiteX68" fmla="*/ 542673 w 668361"/>
              <a:gd name="connsiteY68" fmla="*/ 2225028 h 2915645"/>
              <a:gd name="connsiteX69" fmla="*/ 107356 w 668361"/>
              <a:gd name="connsiteY69" fmla="*/ 2225028 h 2915645"/>
              <a:gd name="connsiteX70" fmla="*/ 128304 w 668361"/>
              <a:gd name="connsiteY70" fmla="*/ 2280015 h 2915645"/>
              <a:gd name="connsiteX71" fmla="*/ 157761 w 668361"/>
              <a:gd name="connsiteY71" fmla="*/ 2325838 h 2915645"/>
              <a:gd name="connsiteX72" fmla="*/ 72171 w 668361"/>
              <a:gd name="connsiteY72" fmla="*/ 2377144 h 2915645"/>
              <a:gd name="connsiteX73" fmla="*/ 0 w 668361"/>
              <a:gd name="connsiteY73" fmla="*/ 2189025 h 2915645"/>
              <a:gd name="connsiteX74" fmla="*/ 247443 w 668361"/>
              <a:gd name="connsiteY74" fmla="*/ 1838152 h 2915645"/>
              <a:gd name="connsiteX75" fmla="*/ 255299 w 668361"/>
              <a:gd name="connsiteY75" fmla="*/ 1831606 h 2915645"/>
              <a:gd name="connsiteX76" fmla="*/ 263154 w 668361"/>
              <a:gd name="connsiteY76" fmla="*/ 1825060 h 2915645"/>
              <a:gd name="connsiteX77" fmla="*/ 276901 w 668361"/>
              <a:gd name="connsiteY77" fmla="*/ 1813931 h 2915645"/>
              <a:gd name="connsiteX78" fmla="*/ 339743 w 668361"/>
              <a:gd name="connsiteY78" fmla="*/ 1763526 h 2915645"/>
              <a:gd name="connsiteX79" fmla="*/ 347599 w 668361"/>
              <a:gd name="connsiteY79" fmla="*/ 1756980 h 2915645"/>
              <a:gd name="connsiteX80" fmla="*/ 355454 w 668361"/>
              <a:gd name="connsiteY80" fmla="*/ 1750434 h 2915645"/>
              <a:gd name="connsiteX81" fmla="*/ 462811 w 668361"/>
              <a:gd name="connsiteY81" fmla="*/ 1647659 h 2915645"/>
              <a:gd name="connsiteX82" fmla="*/ 236314 w 668361"/>
              <a:gd name="connsiteY82" fmla="*/ 1647660 h 2915645"/>
              <a:gd name="connsiteX83" fmla="*/ 324688 w 668361"/>
              <a:gd name="connsiteY83" fmla="*/ 1749125 h 2915645"/>
              <a:gd name="connsiteX84" fmla="*/ 261845 w 668361"/>
              <a:gd name="connsiteY84" fmla="*/ 1799530 h 2915645"/>
              <a:gd name="connsiteX85" fmla="*/ 248097 w 668361"/>
              <a:gd name="connsiteY85" fmla="*/ 1810659 h 2915645"/>
              <a:gd name="connsiteX86" fmla="*/ 51060 w 668361"/>
              <a:gd name="connsiteY86" fmla="*/ 1434911 h 2915645"/>
              <a:gd name="connsiteX87" fmla="*/ 267736 w 668361"/>
              <a:gd name="connsiteY87" fmla="*/ 1136407 h 2915645"/>
              <a:gd name="connsiteX88" fmla="*/ 312904 w 668361"/>
              <a:gd name="connsiteY88" fmla="*/ 1173066 h 2915645"/>
              <a:gd name="connsiteX89" fmla="*/ 344980 w 668361"/>
              <a:gd name="connsiteY89" fmla="*/ 1198595 h 2915645"/>
              <a:gd name="connsiteX90" fmla="*/ 227805 w 668361"/>
              <a:gd name="connsiteY90" fmla="*/ 1296787 h 2915645"/>
              <a:gd name="connsiteX91" fmla="*/ 481139 w 668361"/>
              <a:gd name="connsiteY91" fmla="*/ 1296787 h 2915645"/>
              <a:gd name="connsiteX92" fmla="*/ 379020 w 668361"/>
              <a:gd name="connsiteY92" fmla="*/ 1199250 h 2915645"/>
              <a:gd name="connsiteX93" fmla="*/ 371165 w 668361"/>
              <a:gd name="connsiteY93" fmla="*/ 1192704 h 2915645"/>
              <a:gd name="connsiteX94" fmla="*/ 362655 w 668361"/>
              <a:gd name="connsiteY94" fmla="*/ 1186158 h 2915645"/>
              <a:gd name="connsiteX95" fmla="*/ 328615 w 668361"/>
              <a:gd name="connsiteY95" fmla="*/ 1158664 h 2915645"/>
              <a:gd name="connsiteX96" fmla="*/ 285411 w 668361"/>
              <a:gd name="connsiteY96" fmla="*/ 1123970 h 2915645"/>
              <a:gd name="connsiteX97" fmla="*/ 277555 w 668361"/>
              <a:gd name="connsiteY97" fmla="*/ 1117423 h 2915645"/>
              <a:gd name="connsiteX98" fmla="*/ 269700 w 668361"/>
              <a:gd name="connsiteY98" fmla="*/ 1110877 h 2915645"/>
              <a:gd name="connsiteX99" fmla="*/ 65461 w 668361"/>
              <a:gd name="connsiteY99" fmla="*/ 761969 h 2915645"/>
              <a:gd name="connsiteX100" fmla="*/ 269700 w 668361"/>
              <a:gd name="connsiteY100" fmla="*/ 401277 h 2915645"/>
              <a:gd name="connsiteX101" fmla="*/ 276246 w 668361"/>
              <a:gd name="connsiteY101" fmla="*/ 393422 h 2915645"/>
              <a:gd name="connsiteX102" fmla="*/ 282792 w 668361"/>
              <a:gd name="connsiteY102" fmla="*/ 385566 h 2915645"/>
              <a:gd name="connsiteX103" fmla="*/ 295885 w 668361"/>
              <a:gd name="connsiteY103" fmla="*/ 371165 h 2915645"/>
              <a:gd name="connsiteX104" fmla="*/ 346944 w 668361"/>
              <a:gd name="connsiteY104" fmla="*/ 312905 h 2915645"/>
              <a:gd name="connsiteX105" fmla="*/ 353491 w 668361"/>
              <a:gd name="connsiteY105" fmla="*/ 305050 h 2915645"/>
              <a:gd name="connsiteX106" fmla="*/ 360037 w 668361"/>
              <a:gd name="connsiteY106" fmla="*/ 297194 h 2915645"/>
              <a:gd name="connsiteX107" fmla="*/ 364846 w 668361"/>
              <a:gd name="connsiteY107" fmla="*/ 291338 h 2915645"/>
              <a:gd name="connsiteX108" fmla="*/ 425133 w 668361"/>
              <a:gd name="connsiteY108" fmla="*/ 373044 h 2915645"/>
              <a:gd name="connsiteX109" fmla="*/ 422879 w 668361"/>
              <a:gd name="connsiteY109" fmla="*/ 375748 h 2915645"/>
              <a:gd name="connsiteX110" fmla="*/ 416333 w 668361"/>
              <a:gd name="connsiteY110" fmla="*/ 383603 h 2915645"/>
              <a:gd name="connsiteX111" fmla="*/ 375092 w 668361"/>
              <a:gd name="connsiteY111" fmla="*/ 430735 h 2915645"/>
              <a:gd name="connsiteX112" fmla="*/ 352181 w 668361"/>
              <a:gd name="connsiteY112" fmla="*/ 456265 h 2915645"/>
              <a:gd name="connsiteX113" fmla="*/ 345635 w 668361"/>
              <a:gd name="connsiteY113" fmla="*/ 464120 h 2915645"/>
              <a:gd name="connsiteX114" fmla="*/ 339089 w 668361"/>
              <a:gd name="connsiteY114" fmla="*/ 471976 h 2915645"/>
              <a:gd name="connsiteX115" fmla="*/ 235660 w 668361"/>
              <a:gd name="connsiteY115" fmla="*/ 600279 h 2915645"/>
              <a:gd name="connsiteX116" fmla="*/ 487031 w 668361"/>
              <a:gd name="connsiteY116" fmla="*/ 600279 h 2915645"/>
              <a:gd name="connsiteX117" fmla="*/ 368546 w 668361"/>
              <a:gd name="connsiteY117" fmla="*/ 470666 h 2915645"/>
              <a:gd name="connsiteX118" fmla="*/ 393422 w 668361"/>
              <a:gd name="connsiteY118" fmla="*/ 442518 h 2915645"/>
              <a:gd name="connsiteX119" fmla="*/ 432698 w 668361"/>
              <a:gd name="connsiteY119" fmla="*/ 397350 h 2915645"/>
              <a:gd name="connsiteX120" fmla="*/ 474179 w 668361"/>
              <a:gd name="connsiteY120" fmla="*/ 439515 h 2915645"/>
              <a:gd name="connsiteX121" fmla="*/ 632201 w 668361"/>
              <a:gd name="connsiteY121" fmla="*/ 653679 h 2915645"/>
              <a:gd name="connsiteX122" fmla="*/ 638441 w 668361"/>
              <a:gd name="connsiteY122" fmla="*/ 665506 h 2915645"/>
              <a:gd name="connsiteX123" fmla="*/ 656576 w 668361"/>
              <a:gd name="connsiteY123" fmla="*/ 764588 h 2915645"/>
              <a:gd name="connsiteX124" fmla="*/ 455610 w 668361"/>
              <a:gd name="connsiteY124" fmla="*/ 1114151 h 2915645"/>
              <a:gd name="connsiteX125" fmla="*/ 411096 w 668361"/>
              <a:gd name="connsiteY125" fmla="*/ 1078147 h 2915645"/>
              <a:gd name="connsiteX126" fmla="*/ 379020 w 668361"/>
              <a:gd name="connsiteY126" fmla="*/ 1052617 h 2915645"/>
              <a:gd name="connsiteX127" fmla="*/ 481794 w 668361"/>
              <a:gd name="connsiteY127" fmla="*/ 950498 h 2915645"/>
              <a:gd name="connsiteX128" fmla="*/ 240242 w 668361"/>
              <a:gd name="connsiteY128" fmla="*/ 950498 h 2915645"/>
              <a:gd name="connsiteX129" fmla="*/ 346944 w 668361"/>
              <a:gd name="connsiteY129" fmla="*/ 1052617 h 2915645"/>
              <a:gd name="connsiteX130" fmla="*/ 354800 w 668361"/>
              <a:gd name="connsiteY130" fmla="*/ 1059163 h 2915645"/>
              <a:gd name="connsiteX131" fmla="*/ 362655 w 668361"/>
              <a:gd name="connsiteY131" fmla="*/ 1065709 h 2915645"/>
              <a:gd name="connsiteX132" fmla="*/ 396040 w 668361"/>
              <a:gd name="connsiteY132" fmla="*/ 1092548 h 2915645"/>
              <a:gd name="connsiteX133" fmla="*/ 439244 w 668361"/>
              <a:gd name="connsiteY133" fmla="*/ 1127243 h 2915645"/>
              <a:gd name="connsiteX134" fmla="*/ 447100 w 668361"/>
              <a:gd name="connsiteY134" fmla="*/ 1133789 h 2915645"/>
              <a:gd name="connsiteX135" fmla="*/ 454955 w 668361"/>
              <a:gd name="connsiteY135" fmla="*/ 1140335 h 2915645"/>
              <a:gd name="connsiteX136" fmla="*/ 632355 w 668361"/>
              <a:gd name="connsiteY136" fmla="*/ 1368795 h 2915645"/>
              <a:gd name="connsiteX137" fmla="*/ 631700 w 668361"/>
              <a:gd name="connsiteY137" fmla="*/ 1368795 h 2915645"/>
              <a:gd name="connsiteX138" fmla="*/ 646102 w 668361"/>
              <a:gd name="connsiteY138" fmla="*/ 1463714 h 2915645"/>
              <a:gd name="connsiteX139" fmla="*/ 623191 w 668361"/>
              <a:gd name="connsiteY139" fmla="*/ 1578270 h 2915645"/>
              <a:gd name="connsiteX140" fmla="*/ 623845 w 668361"/>
              <a:gd name="connsiteY140" fmla="*/ 1578271 h 2915645"/>
              <a:gd name="connsiteX141" fmla="*/ 424189 w 668361"/>
              <a:gd name="connsiteY141" fmla="*/ 1820477 h 2915645"/>
              <a:gd name="connsiteX142" fmla="*/ 416333 w 668361"/>
              <a:gd name="connsiteY142" fmla="*/ 1827023 h 2915645"/>
              <a:gd name="connsiteX143" fmla="*/ 408478 w 668361"/>
              <a:gd name="connsiteY143" fmla="*/ 1833570 h 2915645"/>
              <a:gd name="connsiteX144" fmla="*/ 344326 w 668361"/>
              <a:gd name="connsiteY144" fmla="*/ 1885284 h 2915645"/>
              <a:gd name="connsiteX145" fmla="*/ 331888 w 668361"/>
              <a:gd name="connsiteY145" fmla="*/ 1895103 h 2915645"/>
              <a:gd name="connsiteX146" fmla="*/ 323378 w 668361"/>
              <a:gd name="connsiteY146" fmla="*/ 1901649 h 2915645"/>
              <a:gd name="connsiteX147" fmla="*/ 315523 w 668361"/>
              <a:gd name="connsiteY147" fmla="*/ 1908195 h 2915645"/>
              <a:gd name="connsiteX148" fmla="*/ 193110 w 668361"/>
              <a:gd name="connsiteY148" fmla="*/ 2016207 h 2915645"/>
              <a:gd name="connsiteX149" fmla="*/ 454301 w 668361"/>
              <a:gd name="connsiteY149" fmla="*/ 2016207 h 2915645"/>
              <a:gd name="connsiteX150" fmla="*/ 348908 w 668361"/>
              <a:gd name="connsiteY150" fmla="*/ 1909504 h 2915645"/>
              <a:gd name="connsiteX151" fmla="*/ 360691 w 668361"/>
              <a:gd name="connsiteY151" fmla="*/ 1900340 h 2915645"/>
              <a:gd name="connsiteX152" fmla="*/ 424843 w 668361"/>
              <a:gd name="connsiteY152" fmla="*/ 1847971 h 2915645"/>
              <a:gd name="connsiteX153" fmla="*/ 648066 w 668361"/>
              <a:gd name="connsiteY153" fmla="*/ 2196225 h 2915645"/>
              <a:gd name="connsiteX154" fmla="*/ 422879 w 668361"/>
              <a:gd name="connsiteY154" fmla="*/ 2544479 h 2915645"/>
              <a:gd name="connsiteX155" fmla="*/ 395386 w 668361"/>
              <a:gd name="connsiteY155" fmla="*/ 2521568 h 2915645"/>
              <a:gd name="connsiteX156" fmla="*/ 347598 w 668361"/>
              <a:gd name="connsiteY156" fmla="*/ 2482291 h 2915645"/>
              <a:gd name="connsiteX157" fmla="*/ 447755 w 668361"/>
              <a:gd name="connsiteY157" fmla="*/ 2386717 h 2915645"/>
              <a:gd name="connsiteX158" fmla="*/ 210785 w 668361"/>
              <a:gd name="connsiteY158" fmla="*/ 2386718 h 2915645"/>
              <a:gd name="connsiteX159" fmla="*/ 315523 w 668361"/>
              <a:gd name="connsiteY159" fmla="*/ 2482291 h 2915645"/>
              <a:gd name="connsiteX160" fmla="*/ 323378 w 668361"/>
              <a:gd name="connsiteY160" fmla="*/ 2488837 h 2915645"/>
              <a:gd name="connsiteX161" fmla="*/ 331234 w 668361"/>
              <a:gd name="connsiteY161" fmla="*/ 2495383 h 2915645"/>
              <a:gd name="connsiteX162" fmla="*/ 379675 w 668361"/>
              <a:gd name="connsiteY162" fmla="*/ 2535969 h 2915645"/>
              <a:gd name="connsiteX163" fmla="*/ 406514 w 668361"/>
              <a:gd name="connsiteY163" fmla="*/ 2558226 h 2915645"/>
              <a:gd name="connsiteX164" fmla="*/ 414369 w 668361"/>
              <a:gd name="connsiteY164" fmla="*/ 2564772 h 2915645"/>
              <a:gd name="connsiteX165" fmla="*/ 422224 w 668361"/>
              <a:gd name="connsiteY165" fmla="*/ 2571318 h 2915645"/>
              <a:gd name="connsiteX166" fmla="*/ 668359 w 668361"/>
              <a:gd name="connsiteY166" fmla="*/ 2914335 h 2915645"/>
              <a:gd name="connsiteX167" fmla="*/ 565585 w 668361"/>
              <a:gd name="connsiteY167" fmla="*/ 2914335 h 2915645"/>
              <a:gd name="connsiteX168" fmla="*/ 346289 w 668361"/>
              <a:gd name="connsiteY168" fmla="*/ 2633506 h 2915645"/>
              <a:gd name="connsiteX169" fmla="*/ 338434 w 668361"/>
              <a:gd name="connsiteY169" fmla="*/ 2626960 h 2915645"/>
              <a:gd name="connsiteX170" fmla="*/ 330579 w 668361"/>
              <a:gd name="connsiteY170" fmla="*/ 2620414 h 2915645"/>
              <a:gd name="connsiteX171" fmla="*/ 308977 w 668361"/>
              <a:gd name="connsiteY171" fmla="*/ 2602739 h 2915645"/>
              <a:gd name="connsiteX172" fmla="*/ 255298 w 668361"/>
              <a:gd name="connsiteY172" fmla="*/ 2558226 h 2915645"/>
              <a:gd name="connsiteX173" fmla="*/ 247443 w 668361"/>
              <a:gd name="connsiteY173" fmla="*/ 2551680 h 2915645"/>
              <a:gd name="connsiteX174" fmla="*/ 239588 w 668361"/>
              <a:gd name="connsiteY174" fmla="*/ 2545134 h 2915645"/>
              <a:gd name="connsiteX175" fmla="*/ 72171 w 668361"/>
              <a:gd name="connsiteY175" fmla="*/ 2377144 h 2915645"/>
              <a:gd name="connsiteX176" fmla="*/ 0 w 668361"/>
              <a:gd name="connsiteY176" fmla="*/ 2915645 h 2915645"/>
              <a:gd name="connsiteX177" fmla="*/ 240242 w 668361"/>
              <a:gd name="connsiteY177" fmla="*/ 2572628 h 2915645"/>
              <a:gd name="connsiteX178" fmla="*/ 295229 w 668361"/>
              <a:gd name="connsiteY178" fmla="*/ 2617796 h 2915645"/>
              <a:gd name="connsiteX179" fmla="*/ 315523 w 668361"/>
              <a:gd name="connsiteY179" fmla="*/ 2634816 h 2915645"/>
              <a:gd name="connsiteX180" fmla="*/ 102773 w 668361"/>
              <a:gd name="connsiteY180" fmla="*/ 2915645 h 2915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</a:cxnLst>
            <a:rect l="l" t="t" r="r" b="b"/>
            <a:pathLst>
              <a:path w="668361" h="2915645">
                <a:moveTo>
                  <a:pt x="140599" y="245336"/>
                </a:moveTo>
                <a:cubicBezTo>
                  <a:pt x="128509" y="230178"/>
                  <a:pt x="117666" y="214386"/>
                  <a:pt x="108665" y="197693"/>
                </a:cubicBezTo>
                <a:cubicBezTo>
                  <a:pt x="72007" y="129613"/>
                  <a:pt x="58261" y="62843"/>
                  <a:pt x="58915" y="0"/>
                </a:cubicBezTo>
                <a:lnTo>
                  <a:pt x="149881" y="0"/>
                </a:lnTo>
                <a:lnTo>
                  <a:pt x="173094" y="31461"/>
                </a:lnTo>
                <a:lnTo>
                  <a:pt x="173472" y="74380"/>
                </a:lnTo>
                <a:cubicBezTo>
                  <a:pt x="176745" y="99010"/>
                  <a:pt x="183291" y="123394"/>
                  <a:pt x="193765" y="147287"/>
                </a:cubicBezTo>
                <a:cubicBezTo>
                  <a:pt x="219295" y="205548"/>
                  <a:pt x="280174" y="249407"/>
                  <a:pt x="330579" y="298503"/>
                </a:cubicBezTo>
                <a:cubicBezTo>
                  <a:pt x="312904" y="318796"/>
                  <a:pt x="295230" y="339089"/>
                  <a:pt x="277555" y="359382"/>
                </a:cubicBezTo>
                <a:cubicBezTo>
                  <a:pt x="274282" y="363309"/>
                  <a:pt x="270355" y="367892"/>
                  <a:pt x="267082" y="371820"/>
                </a:cubicBezTo>
                <a:cubicBezTo>
                  <a:pt x="224368" y="330579"/>
                  <a:pt x="176868" y="290812"/>
                  <a:pt x="140599" y="245336"/>
                </a:cubicBezTo>
                <a:close/>
                <a:moveTo>
                  <a:pt x="166926" y="750840"/>
                </a:moveTo>
                <a:lnTo>
                  <a:pt x="553147" y="750840"/>
                </a:lnTo>
                <a:cubicBezTo>
                  <a:pt x="553147" y="746258"/>
                  <a:pt x="552493" y="742331"/>
                  <a:pt x="551838" y="737748"/>
                </a:cubicBezTo>
                <a:cubicBezTo>
                  <a:pt x="548565" y="716146"/>
                  <a:pt x="541364" y="693889"/>
                  <a:pt x="531545" y="672287"/>
                </a:cubicBezTo>
                <a:cubicBezTo>
                  <a:pt x="527617" y="662468"/>
                  <a:pt x="522381" y="653303"/>
                  <a:pt x="517144" y="644139"/>
                </a:cubicBezTo>
                <a:lnTo>
                  <a:pt x="206202" y="644139"/>
                </a:lnTo>
                <a:cubicBezTo>
                  <a:pt x="200965" y="653958"/>
                  <a:pt x="195729" y="663122"/>
                  <a:pt x="191146" y="672287"/>
                </a:cubicBezTo>
                <a:cubicBezTo>
                  <a:pt x="180018" y="694544"/>
                  <a:pt x="172162" y="716801"/>
                  <a:pt x="168890" y="737748"/>
                </a:cubicBezTo>
                <a:cubicBezTo>
                  <a:pt x="168235" y="742331"/>
                  <a:pt x="167581" y="746913"/>
                  <a:pt x="166926" y="750840"/>
                </a:cubicBezTo>
                <a:close/>
                <a:moveTo>
                  <a:pt x="205548" y="902056"/>
                </a:moveTo>
                <a:cubicBezTo>
                  <a:pt x="206202" y="902711"/>
                  <a:pt x="206202" y="902711"/>
                  <a:pt x="206857" y="903365"/>
                </a:cubicBezTo>
                <a:lnTo>
                  <a:pt x="513216" y="903365"/>
                </a:lnTo>
                <a:cubicBezTo>
                  <a:pt x="513216" y="902710"/>
                  <a:pt x="513870" y="902710"/>
                  <a:pt x="513870" y="902056"/>
                </a:cubicBezTo>
                <a:cubicBezTo>
                  <a:pt x="522381" y="887655"/>
                  <a:pt x="530236" y="871944"/>
                  <a:pt x="536127" y="856233"/>
                </a:cubicBezTo>
                <a:cubicBezTo>
                  <a:pt x="543328" y="837904"/>
                  <a:pt x="548565" y="817611"/>
                  <a:pt x="551184" y="797318"/>
                </a:cubicBezTo>
                <a:lnTo>
                  <a:pt x="168890" y="797318"/>
                </a:lnTo>
                <a:cubicBezTo>
                  <a:pt x="171508" y="817611"/>
                  <a:pt x="176090" y="837249"/>
                  <a:pt x="183291" y="856233"/>
                </a:cubicBezTo>
                <a:cubicBezTo>
                  <a:pt x="189182" y="871944"/>
                  <a:pt x="197038" y="887655"/>
                  <a:pt x="205548" y="902056"/>
                </a:cubicBezTo>
                <a:close/>
                <a:moveTo>
                  <a:pt x="154488" y="1451276"/>
                </a:moveTo>
                <a:lnTo>
                  <a:pt x="373783" y="1451276"/>
                </a:lnTo>
                <a:lnTo>
                  <a:pt x="374438" y="1451276"/>
                </a:lnTo>
                <a:lnTo>
                  <a:pt x="543982" y="1451276"/>
                </a:lnTo>
                <a:cubicBezTo>
                  <a:pt x="543328" y="1446039"/>
                  <a:pt x="543328" y="1441457"/>
                  <a:pt x="542673" y="1436874"/>
                </a:cubicBezTo>
                <a:cubicBezTo>
                  <a:pt x="540055" y="1413963"/>
                  <a:pt x="534163" y="1391706"/>
                  <a:pt x="524999" y="1371413"/>
                </a:cubicBezTo>
                <a:cubicBezTo>
                  <a:pt x="524999" y="1370104"/>
                  <a:pt x="524344" y="1369450"/>
                  <a:pt x="523690" y="1368140"/>
                </a:cubicBezTo>
                <a:cubicBezTo>
                  <a:pt x="520416" y="1360285"/>
                  <a:pt x="516489" y="1352430"/>
                  <a:pt x="511907" y="1344574"/>
                </a:cubicBezTo>
                <a:lnTo>
                  <a:pt x="187219" y="1344574"/>
                </a:lnTo>
                <a:cubicBezTo>
                  <a:pt x="181327" y="1353739"/>
                  <a:pt x="175436" y="1362248"/>
                  <a:pt x="170853" y="1371413"/>
                </a:cubicBezTo>
                <a:cubicBezTo>
                  <a:pt x="160379" y="1392361"/>
                  <a:pt x="153833" y="1413963"/>
                  <a:pt x="153833" y="1436874"/>
                </a:cubicBezTo>
                <a:cubicBezTo>
                  <a:pt x="153833" y="1441457"/>
                  <a:pt x="153833" y="1446694"/>
                  <a:pt x="154488" y="1451276"/>
                </a:cubicBezTo>
                <a:close/>
                <a:moveTo>
                  <a:pt x="204893" y="1604455"/>
                </a:moveTo>
                <a:lnTo>
                  <a:pt x="498160" y="1604455"/>
                </a:lnTo>
                <a:cubicBezTo>
                  <a:pt x="500124" y="1601837"/>
                  <a:pt x="502087" y="1598564"/>
                  <a:pt x="504051" y="1595291"/>
                </a:cubicBezTo>
                <a:cubicBezTo>
                  <a:pt x="507324" y="1589399"/>
                  <a:pt x="510598" y="1584162"/>
                  <a:pt x="513870" y="1578271"/>
                </a:cubicBezTo>
                <a:lnTo>
                  <a:pt x="513216" y="1578271"/>
                </a:lnTo>
                <a:cubicBezTo>
                  <a:pt x="518453" y="1568452"/>
                  <a:pt x="523035" y="1558632"/>
                  <a:pt x="526962" y="1548813"/>
                </a:cubicBezTo>
                <a:cubicBezTo>
                  <a:pt x="533508" y="1532448"/>
                  <a:pt x="538746" y="1515428"/>
                  <a:pt x="541364" y="1497754"/>
                </a:cubicBezTo>
                <a:lnTo>
                  <a:pt x="374438" y="1497753"/>
                </a:lnTo>
                <a:lnTo>
                  <a:pt x="373783" y="1497753"/>
                </a:lnTo>
                <a:lnTo>
                  <a:pt x="160379" y="1497754"/>
                </a:lnTo>
                <a:cubicBezTo>
                  <a:pt x="164307" y="1514774"/>
                  <a:pt x="170199" y="1531793"/>
                  <a:pt x="176745" y="1548814"/>
                </a:cubicBezTo>
                <a:cubicBezTo>
                  <a:pt x="182636" y="1564524"/>
                  <a:pt x="190492" y="1579580"/>
                  <a:pt x="199002" y="1594636"/>
                </a:cubicBezTo>
                <a:cubicBezTo>
                  <a:pt x="200965" y="1597255"/>
                  <a:pt x="202930" y="1600527"/>
                  <a:pt x="204893" y="1603801"/>
                </a:cubicBezTo>
                <a:close/>
                <a:moveTo>
                  <a:pt x="103428" y="2176587"/>
                </a:moveTo>
                <a:lnTo>
                  <a:pt x="543328" y="2176587"/>
                </a:lnTo>
                <a:cubicBezTo>
                  <a:pt x="542673" y="2173968"/>
                  <a:pt x="542673" y="2171350"/>
                  <a:pt x="542019" y="2168731"/>
                </a:cubicBezTo>
                <a:cubicBezTo>
                  <a:pt x="537436" y="2147129"/>
                  <a:pt x="528927" y="2124872"/>
                  <a:pt x="517144" y="2103270"/>
                </a:cubicBezTo>
                <a:cubicBezTo>
                  <a:pt x="509943" y="2090178"/>
                  <a:pt x="501433" y="2077740"/>
                  <a:pt x="492268" y="2064648"/>
                </a:cubicBezTo>
                <a:lnTo>
                  <a:pt x="151215" y="2064648"/>
                </a:lnTo>
                <a:cubicBezTo>
                  <a:pt x="142050" y="2077085"/>
                  <a:pt x="133541" y="2090178"/>
                  <a:pt x="126340" y="2103270"/>
                </a:cubicBezTo>
                <a:cubicBezTo>
                  <a:pt x="114556" y="2124218"/>
                  <a:pt x="107356" y="2146474"/>
                  <a:pt x="104083" y="2168731"/>
                </a:cubicBezTo>
                <a:cubicBezTo>
                  <a:pt x="103429" y="2171350"/>
                  <a:pt x="103428" y="2173968"/>
                  <a:pt x="103428" y="2176587"/>
                </a:cubicBezTo>
                <a:close/>
                <a:moveTo>
                  <a:pt x="157761" y="2325838"/>
                </a:moveTo>
                <a:cubicBezTo>
                  <a:pt x="160379" y="2329766"/>
                  <a:pt x="163653" y="2333693"/>
                  <a:pt x="167581" y="2337621"/>
                </a:cubicBezTo>
                <a:lnTo>
                  <a:pt x="488341" y="2337621"/>
                </a:lnTo>
                <a:cubicBezTo>
                  <a:pt x="490959" y="2333693"/>
                  <a:pt x="494232" y="2329766"/>
                  <a:pt x="496850" y="2325838"/>
                </a:cubicBezTo>
                <a:cubicBezTo>
                  <a:pt x="507979" y="2310782"/>
                  <a:pt x="517144" y="2295726"/>
                  <a:pt x="524344" y="2280015"/>
                </a:cubicBezTo>
                <a:cubicBezTo>
                  <a:pt x="532854" y="2261686"/>
                  <a:pt x="539400" y="2243357"/>
                  <a:pt x="542673" y="2225028"/>
                </a:cubicBezTo>
                <a:lnTo>
                  <a:pt x="107356" y="2225028"/>
                </a:lnTo>
                <a:cubicBezTo>
                  <a:pt x="111284" y="2243357"/>
                  <a:pt x="118484" y="2261686"/>
                  <a:pt x="128304" y="2280015"/>
                </a:cubicBezTo>
                <a:cubicBezTo>
                  <a:pt x="136159" y="2295072"/>
                  <a:pt x="146633" y="2310782"/>
                  <a:pt x="157761" y="2325838"/>
                </a:cubicBezTo>
                <a:close/>
                <a:moveTo>
                  <a:pt x="72171" y="2377144"/>
                </a:moveTo>
                <a:cubicBezTo>
                  <a:pt x="28148" y="2318474"/>
                  <a:pt x="0" y="2256450"/>
                  <a:pt x="0" y="2189025"/>
                </a:cubicBezTo>
                <a:cubicBezTo>
                  <a:pt x="0" y="2048938"/>
                  <a:pt x="120448" y="1941581"/>
                  <a:pt x="247443" y="1838152"/>
                </a:cubicBezTo>
                <a:cubicBezTo>
                  <a:pt x="250062" y="1836188"/>
                  <a:pt x="252680" y="1833570"/>
                  <a:pt x="255299" y="1831606"/>
                </a:cubicBezTo>
                <a:cubicBezTo>
                  <a:pt x="257917" y="1829642"/>
                  <a:pt x="260536" y="1827023"/>
                  <a:pt x="263154" y="1825060"/>
                </a:cubicBezTo>
                <a:cubicBezTo>
                  <a:pt x="267736" y="1821132"/>
                  <a:pt x="272319" y="1817859"/>
                  <a:pt x="276901" y="1813931"/>
                </a:cubicBezTo>
                <a:cubicBezTo>
                  <a:pt x="297848" y="1797566"/>
                  <a:pt x="319451" y="1780546"/>
                  <a:pt x="339743" y="1763526"/>
                </a:cubicBezTo>
                <a:cubicBezTo>
                  <a:pt x="342362" y="1761562"/>
                  <a:pt x="344980" y="1758944"/>
                  <a:pt x="347599" y="1756980"/>
                </a:cubicBezTo>
                <a:cubicBezTo>
                  <a:pt x="350217" y="1755016"/>
                  <a:pt x="352836" y="1752398"/>
                  <a:pt x="355454" y="1750434"/>
                </a:cubicBezTo>
                <a:cubicBezTo>
                  <a:pt x="394731" y="1717048"/>
                  <a:pt x="432044" y="1683009"/>
                  <a:pt x="462811" y="1647659"/>
                </a:cubicBezTo>
                <a:lnTo>
                  <a:pt x="236314" y="1647660"/>
                </a:lnTo>
                <a:cubicBezTo>
                  <a:pt x="261845" y="1682355"/>
                  <a:pt x="292611" y="1716394"/>
                  <a:pt x="324688" y="1749125"/>
                </a:cubicBezTo>
                <a:cubicBezTo>
                  <a:pt x="303740" y="1766145"/>
                  <a:pt x="282792" y="1782510"/>
                  <a:pt x="261845" y="1799530"/>
                </a:cubicBezTo>
                <a:cubicBezTo>
                  <a:pt x="257262" y="1803457"/>
                  <a:pt x="252680" y="1806731"/>
                  <a:pt x="248097" y="1810659"/>
                </a:cubicBezTo>
                <a:cubicBezTo>
                  <a:pt x="144014" y="1704611"/>
                  <a:pt x="51059" y="1584163"/>
                  <a:pt x="51060" y="1434911"/>
                </a:cubicBezTo>
                <a:cubicBezTo>
                  <a:pt x="51059" y="1311844"/>
                  <a:pt x="153179" y="1225435"/>
                  <a:pt x="267736" y="1136407"/>
                </a:cubicBezTo>
                <a:cubicBezTo>
                  <a:pt x="282792" y="1148845"/>
                  <a:pt x="297848" y="1161283"/>
                  <a:pt x="312904" y="1173066"/>
                </a:cubicBezTo>
                <a:cubicBezTo>
                  <a:pt x="324032" y="1181576"/>
                  <a:pt x="334506" y="1190086"/>
                  <a:pt x="344980" y="1198595"/>
                </a:cubicBezTo>
                <a:cubicBezTo>
                  <a:pt x="301122" y="1232635"/>
                  <a:pt x="260535" y="1264712"/>
                  <a:pt x="227805" y="1296787"/>
                </a:cubicBezTo>
                <a:lnTo>
                  <a:pt x="481139" y="1296787"/>
                </a:lnTo>
                <a:cubicBezTo>
                  <a:pt x="452992" y="1263402"/>
                  <a:pt x="417642" y="1231326"/>
                  <a:pt x="379020" y="1199250"/>
                </a:cubicBezTo>
                <a:cubicBezTo>
                  <a:pt x="376402" y="1197286"/>
                  <a:pt x="373783" y="1194668"/>
                  <a:pt x="371165" y="1192704"/>
                </a:cubicBezTo>
                <a:cubicBezTo>
                  <a:pt x="367892" y="1190740"/>
                  <a:pt x="365273" y="1188122"/>
                  <a:pt x="362655" y="1186158"/>
                </a:cubicBezTo>
                <a:cubicBezTo>
                  <a:pt x="351526" y="1176993"/>
                  <a:pt x="340398" y="1167829"/>
                  <a:pt x="328615" y="1158664"/>
                </a:cubicBezTo>
                <a:cubicBezTo>
                  <a:pt x="314214" y="1147536"/>
                  <a:pt x="299812" y="1135753"/>
                  <a:pt x="285411" y="1123970"/>
                </a:cubicBezTo>
                <a:cubicBezTo>
                  <a:pt x="282792" y="1122006"/>
                  <a:pt x="280174" y="1119388"/>
                  <a:pt x="277555" y="1117423"/>
                </a:cubicBezTo>
                <a:cubicBezTo>
                  <a:pt x="274937" y="1115460"/>
                  <a:pt x="272319" y="1112841"/>
                  <a:pt x="269700" y="1110877"/>
                </a:cubicBezTo>
                <a:cubicBezTo>
                  <a:pt x="164962" y="1023159"/>
                  <a:pt x="65461" y="919076"/>
                  <a:pt x="65461" y="761969"/>
                </a:cubicBezTo>
                <a:cubicBezTo>
                  <a:pt x="65461" y="643484"/>
                  <a:pt x="161689" y="525654"/>
                  <a:pt x="269700" y="401277"/>
                </a:cubicBezTo>
                <a:cubicBezTo>
                  <a:pt x="271664" y="398659"/>
                  <a:pt x="273628" y="396040"/>
                  <a:pt x="276246" y="393422"/>
                </a:cubicBezTo>
                <a:cubicBezTo>
                  <a:pt x="278210" y="390804"/>
                  <a:pt x="280174" y="388185"/>
                  <a:pt x="282792" y="385566"/>
                </a:cubicBezTo>
                <a:cubicBezTo>
                  <a:pt x="287374" y="380984"/>
                  <a:pt x="291302" y="376402"/>
                  <a:pt x="295885" y="371165"/>
                </a:cubicBezTo>
                <a:cubicBezTo>
                  <a:pt x="312904" y="352182"/>
                  <a:pt x="329925" y="332543"/>
                  <a:pt x="346944" y="312905"/>
                </a:cubicBezTo>
                <a:cubicBezTo>
                  <a:pt x="348908" y="310287"/>
                  <a:pt x="351526" y="307668"/>
                  <a:pt x="353491" y="305050"/>
                </a:cubicBezTo>
                <a:cubicBezTo>
                  <a:pt x="355454" y="302431"/>
                  <a:pt x="358072" y="299813"/>
                  <a:pt x="360037" y="297194"/>
                </a:cubicBezTo>
                <a:lnTo>
                  <a:pt x="364846" y="291338"/>
                </a:lnTo>
                <a:lnTo>
                  <a:pt x="425133" y="373044"/>
                </a:lnTo>
                <a:lnTo>
                  <a:pt x="422879" y="375748"/>
                </a:lnTo>
                <a:cubicBezTo>
                  <a:pt x="420915" y="378366"/>
                  <a:pt x="418297" y="380984"/>
                  <a:pt x="416333" y="383603"/>
                </a:cubicBezTo>
                <a:cubicBezTo>
                  <a:pt x="402586" y="399314"/>
                  <a:pt x="388839" y="415025"/>
                  <a:pt x="375092" y="430735"/>
                </a:cubicBezTo>
                <a:cubicBezTo>
                  <a:pt x="367237" y="439245"/>
                  <a:pt x="359382" y="447755"/>
                  <a:pt x="352181" y="456265"/>
                </a:cubicBezTo>
                <a:cubicBezTo>
                  <a:pt x="350217" y="458883"/>
                  <a:pt x="347598" y="461502"/>
                  <a:pt x="345635" y="464120"/>
                </a:cubicBezTo>
                <a:cubicBezTo>
                  <a:pt x="343671" y="466739"/>
                  <a:pt x="341053" y="469357"/>
                  <a:pt x="339089" y="471976"/>
                </a:cubicBezTo>
                <a:cubicBezTo>
                  <a:pt x="300466" y="515835"/>
                  <a:pt x="265117" y="559039"/>
                  <a:pt x="235660" y="600279"/>
                </a:cubicBezTo>
                <a:lnTo>
                  <a:pt x="487031" y="600279"/>
                </a:lnTo>
                <a:cubicBezTo>
                  <a:pt x="454301" y="557075"/>
                  <a:pt x="413060" y="514526"/>
                  <a:pt x="368546" y="470666"/>
                </a:cubicBezTo>
                <a:cubicBezTo>
                  <a:pt x="377057" y="461502"/>
                  <a:pt x="384912" y="451683"/>
                  <a:pt x="393422" y="442518"/>
                </a:cubicBezTo>
                <a:cubicBezTo>
                  <a:pt x="406514" y="427462"/>
                  <a:pt x="419606" y="412406"/>
                  <a:pt x="432698" y="397350"/>
                </a:cubicBezTo>
                <a:lnTo>
                  <a:pt x="474179" y="439515"/>
                </a:lnTo>
                <a:lnTo>
                  <a:pt x="632201" y="653679"/>
                </a:lnTo>
                <a:lnTo>
                  <a:pt x="638441" y="665506"/>
                </a:lnTo>
                <a:cubicBezTo>
                  <a:pt x="650071" y="697326"/>
                  <a:pt x="656576" y="730221"/>
                  <a:pt x="656576" y="764588"/>
                </a:cubicBezTo>
                <a:cubicBezTo>
                  <a:pt x="656576" y="915803"/>
                  <a:pt x="562967" y="1023159"/>
                  <a:pt x="455610" y="1114151"/>
                </a:cubicBezTo>
                <a:cubicBezTo>
                  <a:pt x="440554" y="1101713"/>
                  <a:pt x="426152" y="1089930"/>
                  <a:pt x="411096" y="1078147"/>
                </a:cubicBezTo>
                <a:cubicBezTo>
                  <a:pt x="400623" y="1069637"/>
                  <a:pt x="389494" y="1061127"/>
                  <a:pt x="379020" y="1052617"/>
                </a:cubicBezTo>
                <a:cubicBezTo>
                  <a:pt x="416987" y="1020541"/>
                  <a:pt x="452991" y="986501"/>
                  <a:pt x="481794" y="950498"/>
                </a:cubicBezTo>
                <a:lnTo>
                  <a:pt x="240242" y="950498"/>
                </a:lnTo>
                <a:cubicBezTo>
                  <a:pt x="270354" y="986501"/>
                  <a:pt x="307668" y="1019886"/>
                  <a:pt x="346944" y="1052617"/>
                </a:cubicBezTo>
                <a:cubicBezTo>
                  <a:pt x="349563" y="1054580"/>
                  <a:pt x="352181" y="1057199"/>
                  <a:pt x="354800" y="1059163"/>
                </a:cubicBezTo>
                <a:cubicBezTo>
                  <a:pt x="357418" y="1061127"/>
                  <a:pt x="360037" y="1063745"/>
                  <a:pt x="362655" y="1065709"/>
                </a:cubicBezTo>
                <a:cubicBezTo>
                  <a:pt x="373783" y="1074219"/>
                  <a:pt x="384912" y="1083383"/>
                  <a:pt x="396040" y="1092548"/>
                </a:cubicBezTo>
                <a:cubicBezTo>
                  <a:pt x="410441" y="1104331"/>
                  <a:pt x="424843" y="1115460"/>
                  <a:pt x="439244" y="1127243"/>
                </a:cubicBezTo>
                <a:cubicBezTo>
                  <a:pt x="441863" y="1129207"/>
                  <a:pt x="444481" y="1131825"/>
                  <a:pt x="447100" y="1133789"/>
                </a:cubicBezTo>
                <a:cubicBezTo>
                  <a:pt x="449718" y="1135753"/>
                  <a:pt x="452337" y="1138371"/>
                  <a:pt x="454955" y="1140335"/>
                </a:cubicBezTo>
                <a:cubicBezTo>
                  <a:pt x="532200" y="1205141"/>
                  <a:pt x="602898" y="1275839"/>
                  <a:pt x="632355" y="1368795"/>
                </a:cubicBezTo>
                <a:lnTo>
                  <a:pt x="631700" y="1368795"/>
                </a:lnTo>
                <a:cubicBezTo>
                  <a:pt x="640865" y="1398253"/>
                  <a:pt x="646102" y="1429674"/>
                  <a:pt x="646102" y="1463714"/>
                </a:cubicBezTo>
                <a:cubicBezTo>
                  <a:pt x="646102" y="1504300"/>
                  <a:pt x="637592" y="1542267"/>
                  <a:pt x="623191" y="1578270"/>
                </a:cubicBezTo>
                <a:lnTo>
                  <a:pt x="623845" y="1578271"/>
                </a:lnTo>
                <a:cubicBezTo>
                  <a:pt x="586532" y="1671226"/>
                  <a:pt x="507979" y="1749779"/>
                  <a:pt x="424189" y="1820477"/>
                </a:cubicBezTo>
                <a:cubicBezTo>
                  <a:pt x="421570" y="1822441"/>
                  <a:pt x="418952" y="1825060"/>
                  <a:pt x="416333" y="1827023"/>
                </a:cubicBezTo>
                <a:cubicBezTo>
                  <a:pt x="413715" y="1828988"/>
                  <a:pt x="411097" y="1831606"/>
                  <a:pt x="408478" y="1833570"/>
                </a:cubicBezTo>
                <a:cubicBezTo>
                  <a:pt x="386875" y="1851245"/>
                  <a:pt x="365273" y="1868264"/>
                  <a:pt x="344326" y="1885284"/>
                </a:cubicBezTo>
                <a:cubicBezTo>
                  <a:pt x="339743" y="1888557"/>
                  <a:pt x="335816" y="1891830"/>
                  <a:pt x="331888" y="1895103"/>
                </a:cubicBezTo>
                <a:cubicBezTo>
                  <a:pt x="328615" y="1897067"/>
                  <a:pt x="325997" y="1899686"/>
                  <a:pt x="323378" y="1901649"/>
                </a:cubicBezTo>
                <a:cubicBezTo>
                  <a:pt x="320760" y="1903613"/>
                  <a:pt x="318141" y="1906232"/>
                  <a:pt x="315523" y="1908195"/>
                </a:cubicBezTo>
                <a:cubicBezTo>
                  <a:pt x="271009" y="1944854"/>
                  <a:pt x="228459" y="1980203"/>
                  <a:pt x="193110" y="2016207"/>
                </a:cubicBezTo>
                <a:lnTo>
                  <a:pt x="454301" y="2016207"/>
                </a:lnTo>
                <a:cubicBezTo>
                  <a:pt x="423534" y="1980858"/>
                  <a:pt x="386875" y="1945509"/>
                  <a:pt x="348908" y="1909504"/>
                </a:cubicBezTo>
                <a:cubicBezTo>
                  <a:pt x="352836" y="1906886"/>
                  <a:pt x="356763" y="1903613"/>
                  <a:pt x="360691" y="1900340"/>
                </a:cubicBezTo>
                <a:cubicBezTo>
                  <a:pt x="381638" y="1883320"/>
                  <a:pt x="403241" y="1865646"/>
                  <a:pt x="424843" y="1847971"/>
                </a:cubicBezTo>
                <a:cubicBezTo>
                  <a:pt x="541364" y="1959255"/>
                  <a:pt x="648066" y="2065302"/>
                  <a:pt x="648066" y="2196225"/>
                </a:cubicBezTo>
                <a:cubicBezTo>
                  <a:pt x="648066" y="2328456"/>
                  <a:pt x="542673" y="2439741"/>
                  <a:pt x="422879" y="2544479"/>
                </a:cubicBezTo>
                <a:cubicBezTo>
                  <a:pt x="413715" y="2536623"/>
                  <a:pt x="404550" y="2529423"/>
                  <a:pt x="395386" y="2521568"/>
                </a:cubicBezTo>
                <a:cubicBezTo>
                  <a:pt x="379675" y="2508475"/>
                  <a:pt x="363309" y="2495383"/>
                  <a:pt x="347598" y="2482291"/>
                </a:cubicBezTo>
                <a:cubicBezTo>
                  <a:pt x="383603" y="2450870"/>
                  <a:pt x="417642" y="2418793"/>
                  <a:pt x="447755" y="2386717"/>
                </a:cubicBezTo>
                <a:lnTo>
                  <a:pt x="210785" y="2386718"/>
                </a:lnTo>
                <a:cubicBezTo>
                  <a:pt x="242206" y="2418793"/>
                  <a:pt x="278210" y="2450870"/>
                  <a:pt x="315523" y="2482291"/>
                </a:cubicBezTo>
                <a:cubicBezTo>
                  <a:pt x="318141" y="2484254"/>
                  <a:pt x="320760" y="2486873"/>
                  <a:pt x="323378" y="2488837"/>
                </a:cubicBezTo>
                <a:cubicBezTo>
                  <a:pt x="325997" y="2490800"/>
                  <a:pt x="328615" y="2493419"/>
                  <a:pt x="331234" y="2495383"/>
                </a:cubicBezTo>
                <a:cubicBezTo>
                  <a:pt x="346944" y="2509129"/>
                  <a:pt x="363309" y="2522877"/>
                  <a:pt x="379675" y="2535969"/>
                </a:cubicBezTo>
                <a:cubicBezTo>
                  <a:pt x="388840" y="2543170"/>
                  <a:pt x="397349" y="2551025"/>
                  <a:pt x="406514" y="2558226"/>
                </a:cubicBezTo>
                <a:cubicBezTo>
                  <a:pt x="409132" y="2560190"/>
                  <a:pt x="411751" y="2562808"/>
                  <a:pt x="414369" y="2564772"/>
                </a:cubicBezTo>
                <a:cubicBezTo>
                  <a:pt x="416988" y="2566736"/>
                  <a:pt x="419606" y="2569354"/>
                  <a:pt x="422224" y="2571318"/>
                </a:cubicBezTo>
                <a:cubicBezTo>
                  <a:pt x="549874" y="2678020"/>
                  <a:pt x="669014" y="2788649"/>
                  <a:pt x="668359" y="2914335"/>
                </a:cubicBezTo>
                <a:lnTo>
                  <a:pt x="565585" y="2914335"/>
                </a:lnTo>
                <a:cubicBezTo>
                  <a:pt x="565585" y="2823998"/>
                  <a:pt x="459538" y="2727770"/>
                  <a:pt x="346289" y="2633506"/>
                </a:cubicBezTo>
                <a:cubicBezTo>
                  <a:pt x="343671" y="2631543"/>
                  <a:pt x="341052" y="2628924"/>
                  <a:pt x="338434" y="2626960"/>
                </a:cubicBezTo>
                <a:cubicBezTo>
                  <a:pt x="335815" y="2624996"/>
                  <a:pt x="333197" y="2622378"/>
                  <a:pt x="330579" y="2620414"/>
                </a:cubicBezTo>
                <a:cubicBezTo>
                  <a:pt x="323378" y="2614522"/>
                  <a:pt x="316177" y="2608631"/>
                  <a:pt x="308977" y="2602739"/>
                </a:cubicBezTo>
                <a:cubicBezTo>
                  <a:pt x="291302" y="2588338"/>
                  <a:pt x="272973" y="2573282"/>
                  <a:pt x="255298" y="2558226"/>
                </a:cubicBezTo>
                <a:cubicBezTo>
                  <a:pt x="252680" y="2556262"/>
                  <a:pt x="250062" y="2553643"/>
                  <a:pt x="247443" y="2551680"/>
                </a:cubicBezTo>
                <a:cubicBezTo>
                  <a:pt x="244825" y="2549716"/>
                  <a:pt x="242206" y="2547097"/>
                  <a:pt x="239588" y="2545134"/>
                </a:cubicBezTo>
                <a:cubicBezTo>
                  <a:pt x="176091" y="2491128"/>
                  <a:pt x="116194" y="2435813"/>
                  <a:pt x="72171" y="2377144"/>
                </a:cubicBezTo>
                <a:close/>
                <a:moveTo>
                  <a:pt x="0" y="2915645"/>
                </a:moveTo>
                <a:cubicBezTo>
                  <a:pt x="0" y="2787995"/>
                  <a:pt x="116521" y="2678020"/>
                  <a:pt x="240242" y="2572628"/>
                </a:cubicBezTo>
                <a:cubicBezTo>
                  <a:pt x="257917" y="2587683"/>
                  <a:pt x="276246" y="2602740"/>
                  <a:pt x="295229" y="2617796"/>
                </a:cubicBezTo>
                <a:cubicBezTo>
                  <a:pt x="301776" y="2623687"/>
                  <a:pt x="308977" y="2628925"/>
                  <a:pt x="315523" y="2634816"/>
                </a:cubicBezTo>
                <a:cubicBezTo>
                  <a:pt x="202275" y="2731698"/>
                  <a:pt x="102773" y="2823999"/>
                  <a:pt x="102773" y="2915645"/>
                </a:cubicBezTo>
                <a:close/>
              </a:path>
            </a:pathLst>
          </a:custGeom>
          <a:solidFill>
            <a:schemeClr val="bg2">
              <a:alpha val="10000"/>
            </a:schemeClr>
          </a:solidFill>
          <a:ln w="9525" cap="flat">
            <a:noFill/>
            <a:prstDash val="solid"/>
            <a:miter/>
          </a:ln>
          <a:effectLst/>
        </p:spPr>
        <p:txBody>
          <a:bodyPr wrap="square" rtlCol="0" anchor="ctr">
            <a:noAutofit/>
          </a:bodyPr>
          <a:lstStyle/>
          <a:p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1221050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C4EBB929-1B65-5A25-1DF5-51441C396A70}"/>
              </a:ext>
            </a:extLst>
          </p:cNvPr>
          <p:cNvSpPr/>
          <p:nvPr/>
        </p:nvSpPr>
        <p:spPr>
          <a:xfrm rot="12995570" flipH="1">
            <a:off x="4083134" y="-7251717"/>
            <a:ext cx="4590727" cy="20026498"/>
          </a:xfrm>
          <a:custGeom>
            <a:avLst/>
            <a:gdLst>
              <a:gd name="connsiteX0" fmla="*/ 140599 w 668361"/>
              <a:gd name="connsiteY0" fmla="*/ 245336 h 2915645"/>
              <a:gd name="connsiteX1" fmla="*/ 108665 w 668361"/>
              <a:gd name="connsiteY1" fmla="*/ 197693 h 2915645"/>
              <a:gd name="connsiteX2" fmla="*/ 58915 w 668361"/>
              <a:gd name="connsiteY2" fmla="*/ 0 h 2915645"/>
              <a:gd name="connsiteX3" fmla="*/ 149881 w 668361"/>
              <a:gd name="connsiteY3" fmla="*/ 0 h 2915645"/>
              <a:gd name="connsiteX4" fmla="*/ 173094 w 668361"/>
              <a:gd name="connsiteY4" fmla="*/ 31461 h 2915645"/>
              <a:gd name="connsiteX5" fmla="*/ 173472 w 668361"/>
              <a:gd name="connsiteY5" fmla="*/ 74380 h 2915645"/>
              <a:gd name="connsiteX6" fmla="*/ 193765 w 668361"/>
              <a:gd name="connsiteY6" fmla="*/ 147287 h 2915645"/>
              <a:gd name="connsiteX7" fmla="*/ 330579 w 668361"/>
              <a:gd name="connsiteY7" fmla="*/ 298503 h 2915645"/>
              <a:gd name="connsiteX8" fmla="*/ 277555 w 668361"/>
              <a:gd name="connsiteY8" fmla="*/ 359382 h 2915645"/>
              <a:gd name="connsiteX9" fmla="*/ 267082 w 668361"/>
              <a:gd name="connsiteY9" fmla="*/ 371820 h 2915645"/>
              <a:gd name="connsiteX10" fmla="*/ 140599 w 668361"/>
              <a:gd name="connsiteY10" fmla="*/ 245336 h 2915645"/>
              <a:gd name="connsiteX11" fmla="*/ 166926 w 668361"/>
              <a:gd name="connsiteY11" fmla="*/ 750840 h 2915645"/>
              <a:gd name="connsiteX12" fmla="*/ 553147 w 668361"/>
              <a:gd name="connsiteY12" fmla="*/ 750840 h 2915645"/>
              <a:gd name="connsiteX13" fmla="*/ 551838 w 668361"/>
              <a:gd name="connsiteY13" fmla="*/ 737748 h 2915645"/>
              <a:gd name="connsiteX14" fmla="*/ 531545 w 668361"/>
              <a:gd name="connsiteY14" fmla="*/ 672287 h 2915645"/>
              <a:gd name="connsiteX15" fmla="*/ 517144 w 668361"/>
              <a:gd name="connsiteY15" fmla="*/ 644139 h 2915645"/>
              <a:gd name="connsiteX16" fmla="*/ 206202 w 668361"/>
              <a:gd name="connsiteY16" fmla="*/ 644139 h 2915645"/>
              <a:gd name="connsiteX17" fmla="*/ 191146 w 668361"/>
              <a:gd name="connsiteY17" fmla="*/ 672287 h 2915645"/>
              <a:gd name="connsiteX18" fmla="*/ 168890 w 668361"/>
              <a:gd name="connsiteY18" fmla="*/ 737748 h 2915645"/>
              <a:gd name="connsiteX19" fmla="*/ 166926 w 668361"/>
              <a:gd name="connsiteY19" fmla="*/ 750840 h 2915645"/>
              <a:gd name="connsiteX20" fmla="*/ 205548 w 668361"/>
              <a:gd name="connsiteY20" fmla="*/ 902056 h 2915645"/>
              <a:gd name="connsiteX21" fmla="*/ 206857 w 668361"/>
              <a:gd name="connsiteY21" fmla="*/ 903365 h 2915645"/>
              <a:gd name="connsiteX22" fmla="*/ 513216 w 668361"/>
              <a:gd name="connsiteY22" fmla="*/ 903365 h 2915645"/>
              <a:gd name="connsiteX23" fmla="*/ 513870 w 668361"/>
              <a:gd name="connsiteY23" fmla="*/ 902056 h 2915645"/>
              <a:gd name="connsiteX24" fmla="*/ 536127 w 668361"/>
              <a:gd name="connsiteY24" fmla="*/ 856233 h 2915645"/>
              <a:gd name="connsiteX25" fmla="*/ 551184 w 668361"/>
              <a:gd name="connsiteY25" fmla="*/ 797318 h 2915645"/>
              <a:gd name="connsiteX26" fmla="*/ 168890 w 668361"/>
              <a:gd name="connsiteY26" fmla="*/ 797318 h 2915645"/>
              <a:gd name="connsiteX27" fmla="*/ 183291 w 668361"/>
              <a:gd name="connsiteY27" fmla="*/ 856233 h 2915645"/>
              <a:gd name="connsiteX28" fmla="*/ 205548 w 668361"/>
              <a:gd name="connsiteY28" fmla="*/ 902056 h 2915645"/>
              <a:gd name="connsiteX29" fmla="*/ 154488 w 668361"/>
              <a:gd name="connsiteY29" fmla="*/ 1451276 h 2915645"/>
              <a:gd name="connsiteX30" fmla="*/ 373783 w 668361"/>
              <a:gd name="connsiteY30" fmla="*/ 1451276 h 2915645"/>
              <a:gd name="connsiteX31" fmla="*/ 374438 w 668361"/>
              <a:gd name="connsiteY31" fmla="*/ 1451276 h 2915645"/>
              <a:gd name="connsiteX32" fmla="*/ 543982 w 668361"/>
              <a:gd name="connsiteY32" fmla="*/ 1451276 h 2915645"/>
              <a:gd name="connsiteX33" fmla="*/ 542673 w 668361"/>
              <a:gd name="connsiteY33" fmla="*/ 1436874 h 2915645"/>
              <a:gd name="connsiteX34" fmla="*/ 524999 w 668361"/>
              <a:gd name="connsiteY34" fmla="*/ 1371413 h 2915645"/>
              <a:gd name="connsiteX35" fmla="*/ 523690 w 668361"/>
              <a:gd name="connsiteY35" fmla="*/ 1368140 h 2915645"/>
              <a:gd name="connsiteX36" fmla="*/ 511907 w 668361"/>
              <a:gd name="connsiteY36" fmla="*/ 1344574 h 2915645"/>
              <a:gd name="connsiteX37" fmla="*/ 187219 w 668361"/>
              <a:gd name="connsiteY37" fmla="*/ 1344574 h 2915645"/>
              <a:gd name="connsiteX38" fmla="*/ 170853 w 668361"/>
              <a:gd name="connsiteY38" fmla="*/ 1371413 h 2915645"/>
              <a:gd name="connsiteX39" fmla="*/ 153833 w 668361"/>
              <a:gd name="connsiteY39" fmla="*/ 1436874 h 2915645"/>
              <a:gd name="connsiteX40" fmla="*/ 154488 w 668361"/>
              <a:gd name="connsiteY40" fmla="*/ 1451276 h 2915645"/>
              <a:gd name="connsiteX41" fmla="*/ 204893 w 668361"/>
              <a:gd name="connsiteY41" fmla="*/ 1604455 h 2915645"/>
              <a:gd name="connsiteX42" fmla="*/ 498160 w 668361"/>
              <a:gd name="connsiteY42" fmla="*/ 1604455 h 2915645"/>
              <a:gd name="connsiteX43" fmla="*/ 504051 w 668361"/>
              <a:gd name="connsiteY43" fmla="*/ 1595291 h 2915645"/>
              <a:gd name="connsiteX44" fmla="*/ 513870 w 668361"/>
              <a:gd name="connsiteY44" fmla="*/ 1578271 h 2915645"/>
              <a:gd name="connsiteX45" fmla="*/ 513216 w 668361"/>
              <a:gd name="connsiteY45" fmla="*/ 1578271 h 2915645"/>
              <a:gd name="connsiteX46" fmla="*/ 526962 w 668361"/>
              <a:gd name="connsiteY46" fmla="*/ 1548813 h 2915645"/>
              <a:gd name="connsiteX47" fmla="*/ 541364 w 668361"/>
              <a:gd name="connsiteY47" fmla="*/ 1497754 h 2915645"/>
              <a:gd name="connsiteX48" fmla="*/ 374438 w 668361"/>
              <a:gd name="connsiteY48" fmla="*/ 1497753 h 2915645"/>
              <a:gd name="connsiteX49" fmla="*/ 373783 w 668361"/>
              <a:gd name="connsiteY49" fmla="*/ 1497753 h 2915645"/>
              <a:gd name="connsiteX50" fmla="*/ 160379 w 668361"/>
              <a:gd name="connsiteY50" fmla="*/ 1497754 h 2915645"/>
              <a:gd name="connsiteX51" fmla="*/ 176745 w 668361"/>
              <a:gd name="connsiteY51" fmla="*/ 1548814 h 2915645"/>
              <a:gd name="connsiteX52" fmla="*/ 199002 w 668361"/>
              <a:gd name="connsiteY52" fmla="*/ 1594636 h 2915645"/>
              <a:gd name="connsiteX53" fmla="*/ 204893 w 668361"/>
              <a:gd name="connsiteY53" fmla="*/ 1603801 h 2915645"/>
              <a:gd name="connsiteX54" fmla="*/ 103428 w 668361"/>
              <a:gd name="connsiteY54" fmla="*/ 2176587 h 2915645"/>
              <a:gd name="connsiteX55" fmla="*/ 543328 w 668361"/>
              <a:gd name="connsiteY55" fmla="*/ 2176587 h 2915645"/>
              <a:gd name="connsiteX56" fmla="*/ 542019 w 668361"/>
              <a:gd name="connsiteY56" fmla="*/ 2168731 h 2915645"/>
              <a:gd name="connsiteX57" fmla="*/ 517144 w 668361"/>
              <a:gd name="connsiteY57" fmla="*/ 2103270 h 2915645"/>
              <a:gd name="connsiteX58" fmla="*/ 492268 w 668361"/>
              <a:gd name="connsiteY58" fmla="*/ 2064648 h 2915645"/>
              <a:gd name="connsiteX59" fmla="*/ 151215 w 668361"/>
              <a:gd name="connsiteY59" fmla="*/ 2064648 h 2915645"/>
              <a:gd name="connsiteX60" fmla="*/ 126340 w 668361"/>
              <a:gd name="connsiteY60" fmla="*/ 2103270 h 2915645"/>
              <a:gd name="connsiteX61" fmla="*/ 104083 w 668361"/>
              <a:gd name="connsiteY61" fmla="*/ 2168731 h 2915645"/>
              <a:gd name="connsiteX62" fmla="*/ 103428 w 668361"/>
              <a:gd name="connsiteY62" fmla="*/ 2176587 h 2915645"/>
              <a:gd name="connsiteX63" fmla="*/ 157761 w 668361"/>
              <a:gd name="connsiteY63" fmla="*/ 2325838 h 2915645"/>
              <a:gd name="connsiteX64" fmla="*/ 167581 w 668361"/>
              <a:gd name="connsiteY64" fmla="*/ 2337621 h 2915645"/>
              <a:gd name="connsiteX65" fmla="*/ 488341 w 668361"/>
              <a:gd name="connsiteY65" fmla="*/ 2337621 h 2915645"/>
              <a:gd name="connsiteX66" fmla="*/ 496850 w 668361"/>
              <a:gd name="connsiteY66" fmla="*/ 2325838 h 2915645"/>
              <a:gd name="connsiteX67" fmla="*/ 524344 w 668361"/>
              <a:gd name="connsiteY67" fmla="*/ 2280015 h 2915645"/>
              <a:gd name="connsiteX68" fmla="*/ 542673 w 668361"/>
              <a:gd name="connsiteY68" fmla="*/ 2225028 h 2915645"/>
              <a:gd name="connsiteX69" fmla="*/ 107356 w 668361"/>
              <a:gd name="connsiteY69" fmla="*/ 2225028 h 2915645"/>
              <a:gd name="connsiteX70" fmla="*/ 128304 w 668361"/>
              <a:gd name="connsiteY70" fmla="*/ 2280015 h 2915645"/>
              <a:gd name="connsiteX71" fmla="*/ 157761 w 668361"/>
              <a:gd name="connsiteY71" fmla="*/ 2325838 h 2915645"/>
              <a:gd name="connsiteX72" fmla="*/ 72171 w 668361"/>
              <a:gd name="connsiteY72" fmla="*/ 2377144 h 2915645"/>
              <a:gd name="connsiteX73" fmla="*/ 0 w 668361"/>
              <a:gd name="connsiteY73" fmla="*/ 2189025 h 2915645"/>
              <a:gd name="connsiteX74" fmla="*/ 247443 w 668361"/>
              <a:gd name="connsiteY74" fmla="*/ 1838152 h 2915645"/>
              <a:gd name="connsiteX75" fmla="*/ 255299 w 668361"/>
              <a:gd name="connsiteY75" fmla="*/ 1831606 h 2915645"/>
              <a:gd name="connsiteX76" fmla="*/ 263154 w 668361"/>
              <a:gd name="connsiteY76" fmla="*/ 1825060 h 2915645"/>
              <a:gd name="connsiteX77" fmla="*/ 276901 w 668361"/>
              <a:gd name="connsiteY77" fmla="*/ 1813931 h 2915645"/>
              <a:gd name="connsiteX78" fmla="*/ 339743 w 668361"/>
              <a:gd name="connsiteY78" fmla="*/ 1763526 h 2915645"/>
              <a:gd name="connsiteX79" fmla="*/ 347599 w 668361"/>
              <a:gd name="connsiteY79" fmla="*/ 1756980 h 2915645"/>
              <a:gd name="connsiteX80" fmla="*/ 355454 w 668361"/>
              <a:gd name="connsiteY80" fmla="*/ 1750434 h 2915645"/>
              <a:gd name="connsiteX81" fmla="*/ 462811 w 668361"/>
              <a:gd name="connsiteY81" fmla="*/ 1647659 h 2915645"/>
              <a:gd name="connsiteX82" fmla="*/ 236314 w 668361"/>
              <a:gd name="connsiteY82" fmla="*/ 1647660 h 2915645"/>
              <a:gd name="connsiteX83" fmla="*/ 324688 w 668361"/>
              <a:gd name="connsiteY83" fmla="*/ 1749125 h 2915645"/>
              <a:gd name="connsiteX84" fmla="*/ 261845 w 668361"/>
              <a:gd name="connsiteY84" fmla="*/ 1799530 h 2915645"/>
              <a:gd name="connsiteX85" fmla="*/ 248097 w 668361"/>
              <a:gd name="connsiteY85" fmla="*/ 1810659 h 2915645"/>
              <a:gd name="connsiteX86" fmla="*/ 51060 w 668361"/>
              <a:gd name="connsiteY86" fmla="*/ 1434911 h 2915645"/>
              <a:gd name="connsiteX87" fmla="*/ 267736 w 668361"/>
              <a:gd name="connsiteY87" fmla="*/ 1136407 h 2915645"/>
              <a:gd name="connsiteX88" fmla="*/ 312904 w 668361"/>
              <a:gd name="connsiteY88" fmla="*/ 1173066 h 2915645"/>
              <a:gd name="connsiteX89" fmla="*/ 344980 w 668361"/>
              <a:gd name="connsiteY89" fmla="*/ 1198595 h 2915645"/>
              <a:gd name="connsiteX90" fmla="*/ 227805 w 668361"/>
              <a:gd name="connsiteY90" fmla="*/ 1296787 h 2915645"/>
              <a:gd name="connsiteX91" fmla="*/ 481139 w 668361"/>
              <a:gd name="connsiteY91" fmla="*/ 1296787 h 2915645"/>
              <a:gd name="connsiteX92" fmla="*/ 379020 w 668361"/>
              <a:gd name="connsiteY92" fmla="*/ 1199250 h 2915645"/>
              <a:gd name="connsiteX93" fmla="*/ 371165 w 668361"/>
              <a:gd name="connsiteY93" fmla="*/ 1192704 h 2915645"/>
              <a:gd name="connsiteX94" fmla="*/ 362655 w 668361"/>
              <a:gd name="connsiteY94" fmla="*/ 1186158 h 2915645"/>
              <a:gd name="connsiteX95" fmla="*/ 328615 w 668361"/>
              <a:gd name="connsiteY95" fmla="*/ 1158664 h 2915645"/>
              <a:gd name="connsiteX96" fmla="*/ 285411 w 668361"/>
              <a:gd name="connsiteY96" fmla="*/ 1123970 h 2915645"/>
              <a:gd name="connsiteX97" fmla="*/ 277555 w 668361"/>
              <a:gd name="connsiteY97" fmla="*/ 1117423 h 2915645"/>
              <a:gd name="connsiteX98" fmla="*/ 269700 w 668361"/>
              <a:gd name="connsiteY98" fmla="*/ 1110877 h 2915645"/>
              <a:gd name="connsiteX99" fmla="*/ 65461 w 668361"/>
              <a:gd name="connsiteY99" fmla="*/ 761969 h 2915645"/>
              <a:gd name="connsiteX100" fmla="*/ 269700 w 668361"/>
              <a:gd name="connsiteY100" fmla="*/ 401277 h 2915645"/>
              <a:gd name="connsiteX101" fmla="*/ 276246 w 668361"/>
              <a:gd name="connsiteY101" fmla="*/ 393422 h 2915645"/>
              <a:gd name="connsiteX102" fmla="*/ 282792 w 668361"/>
              <a:gd name="connsiteY102" fmla="*/ 385566 h 2915645"/>
              <a:gd name="connsiteX103" fmla="*/ 295885 w 668361"/>
              <a:gd name="connsiteY103" fmla="*/ 371165 h 2915645"/>
              <a:gd name="connsiteX104" fmla="*/ 346944 w 668361"/>
              <a:gd name="connsiteY104" fmla="*/ 312905 h 2915645"/>
              <a:gd name="connsiteX105" fmla="*/ 353491 w 668361"/>
              <a:gd name="connsiteY105" fmla="*/ 305050 h 2915645"/>
              <a:gd name="connsiteX106" fmla="*/ 360037 w 668361"/>
              <a:gd name="connsiteY106" fmla="*/ 297194 h 2915645"/>
              <a:gd name="connsiteX107" fmla="*/ 364846 w 668361"/>
              <a:gd name="connsiteY107" fmla="*/ 291338 h 2915645"/>
              <a:gd name="connsiteX108" fmla="*/ 425133 w 668361"/>
              <a:gd name="connsiteY108" fmla="*/ 373044 h 2915645"/>
              <a:gd name="connsiteX109" fmla="*/ 422879 w 668361"/>
              <a:gd name="connsiteY109" fmla="*/ 375748 h 2915645"/>
              <a:gd name="connsiteX110" fmla="*/ 416333 w 668361"/>
              <a:gd name="connsiteY110" fmla="*/ 383603 h 2915645"/>
              <a:gd name="connsiteX111" fmla="*/ 375092 w 668361"/>
              <a:gd name="connsiteY111" fmla="*/ 430735 h 2915645"/>
              <a:gd name="connsiteX112" fmla="*/ 352181 w 668361"/>
              <a:gd name="connsiteY112" fmla="*/ 456265 h 2915645"/>
              <a:gd name="connsiteX113" fmla="*/ 345635 w 668361"/>
              <a:gd name="connsiteY113" fmla="*/ 464120 h 2915645"/>
              <a:gd name="connsiteX114" fmla="*/ 339089 w 668361"/>
              <a:gd name="connsiteY114" fmla="*/ 471976 h 2915645"/>
              <a:gd name="connsiteX115" fmla="*/ 235660 w 668361"/>
              <a:gd name="connsiteY115" fmla="*/ 600279 h 2915645"/>
              <a:gd name="connsiteX116" fmla="*/ 487031 w 668361"/>
              <a:gd name="connsiteY116" fmla="*/ 600279 h 2915645"/>
              <a:gd name="connsiteX117" fmla="*/ 368546 w 668361"/>
              <a:gd name="connsiteY117" fmla="*/ 470666 h 2915645"/>
              <a:gd name="connsiteX118" fmla="*/ 393422 w 668361"/>
              <a:gd name="connsiteY118" fmla="*/ 442518 h 2915645"/>
              <a:gd name="connsiteX119" fmla="*/ 432698 w 668361"/>
              <a:gd name="connsiteY119" fmla="*/ 397350 h 2915645"/>
              <a:gd name="connsiteX120" fmla="*/ 474179 w 668361"/>
              <a:gd name="connsiteY120" fmla="*/ 439515 h 2915645"/>
              <a:gd name="connsiteX121" fmla="*/ 632201 w 668361"/>
              <a:gd name="connsiteY121" fmla="*/ 653679 h 2915645"/>
              <a:gd name="connsiteX122" fmla="*/ 638441 w 668361"/>
              <a:gd name="connsiteY122" fmla="*/ 665506 h 2915645"/>
              <a:gd name="connsiteX123" fmla="*/ 656576 w 668361"/>
              <a:gd name="connsiteY123" fmla="*/ 764588 h 2915645"/>
              <a:gd name="connsiteX124" fmla="*/ 455610 w 668361"/>
              <a:gd name="connsiteY124" fmla="*/ 1114151 h 2915645"/>
              <a:gd name="connsiteX125" fmla="*/ 411096 w 668361"/>
              <a:gd name="connsiteY125" fmla="*/ 1078147 h 2915645"/>
              <a:gd name="connsiteX126" fmla="*/ 379020 w 668361"/>
              <a:gd name="connsiteY126" fmla="*/ 1052617 h 2915645"/>
              <a:gd name="connsiteX127" fmla="*/ 481794 w 668361"/>
              <a:gd name="connsiteY127" fmla="*/ 950498 h 2915645"/>
              <a:gd name="connsiteX128" fmla="*/ 240242 w 668361"/>
              <a:gd name="connsiteY128" fmla="*/ 950498 h 2915645"/>
              <a:gd name="connsiteX129" fmla="*/ 346944 w 668361"/>
              <a:gd name="connsiteY129" fmla="*/ 1052617 h 2915645"/>
              <a:gd name="connsiteX130" fmla="*/ 354800 w 668361"/>
              <a:gd name="connsiteY130" fmla="*/ 1059163 h 2915645"/>
              <a:gd name="connsiteX131" fmla="*/ 362655 w 668361"/>
              <a:gd name="connsiteY131" fmla="*/ 1065709 h 2915645"/>
              <a:gd name="connsiteX132" fmla="*/ 396040 w 668361"/>
              <a:gd name="connsiteY132" fmla="*/ 1092548 h 2915645"/>
              <a:gd name="connsiteX133" fmla="*/ 439244 w 668361"/>
              <a:gd name="connsiteY133" fmla="*/ 1127243 h 2915645"/>
              <a:gd name="connsiteX134" fmla="*/ 447100 w 668361"/>
              <a:gd name="connsiteY134" fmla="*/ 1133789 h 2915645"/>
              <a:gd name="connsiteX135" fmla="*/ 454955 w 668361"/>
              <a:gd name="connsiteY135" fmla="*/ 1140335 h 2915645"/>
              <a:gd name="connsiteX136" fmla="*/ 632355 w 668361"/>
              <a:gd name="connsiteY136" fmla="*/ 1368795 h 2915645"/>
              <a:gd name="connsiteX137" fmla="*/ 631700 w 668361"/>
              <a:gd name="connsiteY137" fmla="*/ 1368795 h 2915645"/>
              <a:gd name="connsiteX138" fmla="*/ 646102 w 668361"/>
              <a:gd name="connsiteY138" fmla="*/ 1463714 h 2915645"/>
              <a:gd name="connsiteX139" fmla="*/ 623191 w 668361"/>
              <a:gd name="connsiteY139" fmla="*/ 1578270 h 2915645"/>
              <a:gd name="connsiteX140" fmla="*/ 623845 w 668361"/>
              <a:gd name="connsiteY140" fmla="*/ 1578271 h 2915645"/>
              <a:gd name="connsiteX141" fmla="*/ 424189 w 668361"/>
              <a:gd name="connsiteY141" fmla="*/ 1820477 h 2915645"/>
              <a:gd name="connsiteX142" fmla="*/ 416333 w 668361"/>
              <a:gd name="connsiteY142" fmla="*/ 1827023 h 2915645"/>
              <a:gd name="connsiteX143" fmla="*/ 408478 w 668361"/>
              <a:gd name="connsiteY143" fmla="*/ 1833570 h 2915645"/>
              <a:gd name="connsiteX144" fmla="*/ 344326 w 668361"/>
              <a:gd name="connsiteY144" fmla="*/ 1885284 h 2915645"/>
              <a:gd name="connsiteX145" fmla="*/ 331888 w 668361"/>
              <a:gd name="connsiteY145" fmla="*/ 1895103 h 2915645"/>
              <a:gd name="connsiteX146" fmla="*/ 323378 w 668361"/>
              <a:gd name="connsiteY146" fmla="*/ 1901649 h 2915645"/>
              <a:gd name="connsiteX147" fmla="*/ 315523 w 668361"/>
              <a:gd name="connsiteY147" fmla="*/ 1908195 h 2915645"/>
              <a:gd name="connsiteX148" fmla="*/ 193110 w 668361"/>
              <a:gd name="connsiteY148" fmla="*/ 2016207 h 2915645"/>
              <a:gd name="connsiteX149" fmla="*/ 454301 w 668361"/>
              <a:gd name="connsiteY149" fmla="*/ 2016207 h 2915645"/>
              <a:gd name="connsiteX150" fmla="*/ 348908 w 668361"/>
              <a:gd name="connsiteY150" fmla="*/ 1909504 h 2915645"/>
              <a:gd name="connsiteX151" fmla="*/ 360691 w 668361"/>
              <a:gd name="connsiteY151" fmla="*/ 1900340 h 2915645"/>
              <a:gd name="connsiteX152" fmla="*/ 424843 w 668361"/>
              <a:gd name="connsiteY152" fmla="*/ 1847971 h 2915645"/>
              <a:gd name="connsiteX153" fmla="*/ 648066 w 668361"/>
              <a:gd name="connsiteY153" fmla="*/ 2196225 h 2915645"/>
              <a:gd name="connsiteX154" fmla="*/ 422879 w 668361"/>
              <a:gd name="connsiteY154" fmla="*/ 2544479 h 2915645"/>
              <a:gd name="connsiteX155" fmla="*/ 395386 w 668361"/>
              <a:gd name="connsiteY155" fmla="*/ 2521568 h 2915645"/>
              <a:gd name="connsiteX156" fmla="*/ 347598 w 668361"/>
              <a:gd name="connsiteY156" fmla="*/ 2482291 h 2915645"/>
              <a:gd name="connsiteX157" fmla="*/ 447755 w 668361"/>
              <a:gd name="connsiteY157" fmla="*/ 2386717 h 2915645"/>
              <a:gd name="connsiteX158" fmla="*/ 210785 w 668361"/>
              <a:gd name="connsiteY158" fmla="*/ 2386718 h 2915645"/>
              <a:gd name="connsiteX159" fmla="*/ 315523 w 668361"/>
              <a:gd name="connsiteY159" fmla="*/ 2482291 h 2915645"/>
              <a:gd name="connsiteX160" fmla="*/ 323378 w 668361"/>
              <a:gd name="connsiteY160" fmla="*/ 2488837 h 2915645"/>
              <a:gd name="connsiteX161" fmla="*/ 331234 w 668361"/>
              <a:gd name="connsiteY161" fmla="*/ 2495383 h 2915645"/>
              <a:gd name="connsiteX162" fmla="*/ 379675 w 668361"/>
              <a:gd name="connsiteY162" fmla="*/ 2535969 h 2915645"/>
              <a:gd name="connsiteX163" fmla="*/ 406514 w 668361"/>
              <a:gd name="connsiteY163" fmla="*/ 2558226 h 2915645"/>
              <a:gd name="connsiteX164" fmla="*/ 414369 w 668361"/>
              <a:gd name="connsiteY164" fmla="*/ 2564772 h 2915645"/>
              <a:gd name="connsiteX165" fmla="*/ 422224 w 668361"/>
              <a:gd name="connsiteY165" fmla="*/ 2571318 h 2915645"/>
              <a:gd name="connsiteX166" fmla="*/ 668359 w 668361"/>
              <a:gd name="connsiteY166" fmla="*/ 2914335 h 2915645"/>
              <a:gd name="connsiteX167" fmla="*/ 565585 w 668361"/>
              <a:gd name="connsiteY167" fmla="*/ 2914335 h 2915645"/>
              <a:gd name="connsiteX168" fmla="*/ 346289 w 668361"/>
              <a:gd name="connsiteY168" fmla="*/ 2633506 h 2915645"/>
              <a:gd name="connsiteX169" fmla="*/ 338434 w 668361"/>
              <a:gd name="connsiteY169" fmla="*/ 2626960 h 2915645"/>
              <a:gd name="connsiteX170" fmla="*/ 330579 w 668361"/>
              <a:gd name="connsiteY170" fmla="*/ 2620414 h 2915645"/>
              <a:gd name="connsiteX171" fmla="*/ 308977 w 668361"/>
              <a:gd name="connsiteY171" fmla="*/ 2602739 h 2915645"/>
              <a:gd name="connsiteX172" fmla="*/ 255298 w 668361"/>
              <a:gd name="connsiteY172" fmla="*/ 2558226 h 2915645"/>
              <a:gd name="connsiteX173" fmla="*/ 247443 w 668361"/>
              <a:gd name="connsiteY173" fmla="*/ 2551680 h 2915645"/>
              <a:gd name="connsiteX174" fmla="*/ 239588 w 668361"/>
              <a:gd name="connsiteY174" fmla="*/ 2545134 h 2915645"/>
              <a:gd name="connsiteX175" fmla="*/ 72171 w 668361"/>
              <a:gd name="connsiteY175" fmla="*/ 2377144 h 2915645"/>
              <a:gd name="connsiteX176" fmla="*/ 0 w 668361"/>
              <a:gd name="connsiteY176" fmla="*/ 2915645 h 2915645"/>
              <a:gd name="connsiteX177" fmla="*/ 240242 w 668361"/>
              <a:gd name="connsiteY177" fmla="*/ 2572628 h 2915645"/>
              <a:gd name="connsiteX178" fmla="*/ 295229 w 668361"/>
              <a:gd name="connsiteY178" fmla="*/ 2617796 h 2915645"/>
              <a:gd name="connsiteX179" fmla="*/ 315523 w 668361"/>
              <a:gd name="connsiteY179" fmla="*/ 2634816 h 2915645"/>
              <a:gd name="connsiteX180" fmla="*/ 102773 w 668361"/>
              <a:gd name="connsiteY180" fmla="*/ 2915645 h 2915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</a:cxnLst>
            <a:rect l="l" t="t" r="r" b="b"/>
            <a:pathLst>
              <a:path w="668361" h="2915645">
                <a:moveTo>
                  <a:pt x="140599" y="245336"/>
                </a:moveTo>
                <a:cubicBezTo>
                  <a:pt x="128509" y="230178"/>
                  <a:pt x="117666" y="214386"/>
                  <a:pt x="108665" y="197693"/>
                </a:cubicBezTo>
                <a:cubicBezTo>
                  <a:pt x="72007" y="129613"/>
                  <a:pt x="58261" y="62843"/>
                  <a:pt x="58915" y="0"/>
                </a:cubicBezTo>
                <a:lnTo>
                  <a:pt x="149881" y="0"/>
                </a:lnTo>
                <a:lnTo>
                  <a:pt x="173094" y="31461"/>
                </a:lnTo>
                <a:lnTo>
                  <a:pt x="173472" y="74380"/>
                </a:lnTo>
                <a:cubicBezTo>
                  <a:pt x="176745" y="99010"/>
                  <a:pt x="183291" y="123394"/>
                  <a:pt x="193765" y="147287"/>
                </a:cubicBezTo>
                <a:cubicBezTo>
                  <a:pt x="219295" y="205548"/>
                  <a:pt x="280174" y="249407"/>
                  <a:pt x="330579" y="298503"/>
                </a:cubicBezTo>
                <a:cubicBezTo>
                  <a:pt x="312904" y="318796"/>
                  <a:pt x="295230" y="339089"/>
                  <a:pt x="277555" y="359382"/>
                </a:cubicBezTo>
                <a:cubicBezTo>
                  <a:pt x="274282" y="363309"/>
                  <a:pt x="270355" y="367892"/>
                  <a:pt x="267082" y="371820"/>
                </a:cubicBezTo>
                <a:cubicBezTo>
                  <a:pt x="224368" y="330579"/>
                  <a:pt x="176868" y="290812"/>
                  <a:pt x="140599" y="245336"/>
                </a:cubicBezTo>
                <a:close/>
                <a:moveTo>
                  <a:pt x="166926" y="750840"/>
                </a:moveTo>
                <a:lnTo>
                  <a:pt x="553147" y="750840"/>
                </a:lnTo>
                <a:cubicBezTo>
                  <a:pt x="553147" y="746258"/>
                  <a:pt x="552493" y="742331"/>
                  <a:pt x="551838" y="737748"/>
                </a:cubicBezTo>
                <a:cubicBezTo>
                  <a:pt x="548565" y="716146"/>
                  <a:pt x="541364" y="693889"/>
                  <a:pt x="531545" y="672287"/>
                </a:cubicBezTo>
                <a:cubicBezTo>
                  <a:pt x="527617" y="662468"/>
                  <a:pt x="522381" y="653303"/>
                  <a:pt x="517144" y="644139"/>
                </a:cubicBezTo>
                <a:lnTo>
                  <a:pt x="206202" y="644139"/>
                </a:lnTo>
                <a:cubicBezTo>
                  <a:pt x="200965" y="653958"/>
                  <a:pt x="195729" y="663122"/>
                  <a:pt x="191146" y="672287"/>
                </a:cubicBezTo>
                <a:cubicBezTo>
                  <a:pt x="180018" y="694544"/>
                  <a:pt x="172162" y="716801"/>
                  <a:pt x="168890" y="737748"/>
                </a:cubicBezTo>
                <a:cubicBezTo>
                  <a:pt x="168235" y="742331"/>
                  <a:pt x="167581" y="746913"/>
                  <a:pt x="166926" y="750840"/>
                </a:cubicBezTo>
                <a:close/>
                <a:moveTo>
                  <a:pt x="205548" y="902056"/>
                </a:moveTo>
                <a:cubicBezTo>
                  <a:pt x="206202" y="902711"/>
                  <a:pt x="206202" y="902711"/>
                  <a:pt x="206857" y="903365"/>
                </a:cubicBezTo>
                <a:lnTo>
                  <a:pt x="513216" y="903365"/>
                </a:lnTo>
                <a:cubicBezTo>
                  <a:pt x="513216" y="902710"/>
                  <a:pt x="513870" y="902710"/>
                  <a:pt x="513870" y="902056"/>
                </a:cubicBezTo>
                <a:cubicBezTo>
                  <a:pt x="522381" y="887655"/>
                  <a:pt x="530236" y="871944"/>
                  <a:pt x="536127" y="856233"/>
                </a:cubicBezTo>
                <a:cubicBezTo>
                  <a:pt x="543328" y="837904"/>
                  <a:pt x="548565" y="817611"/>
                  <a:pt x="551184" y="797318"/>
                </a:cubicBezTo>
                <a:lnTo>
                  <a:pt x="168890" y="797318"/>
                </a:lnTo>
                <a:cubicBezTo>
                  <a:pt x="171508" y="817611"/>
                  <a:pt x="176090" y="837249"/>
                  <a:pt x="183291" y="856233"/>
                </a:cubicBezTo>
                <a:cubicBezTo>
                  <a:pt x="189182" y="871944"/>
                  <a:pt x="197038" y="887655"/>
                  <a:pt x="205548" y="902056"/>
                </a:cubicBezTo>
                <a:close/>
                <a:moveTo>
                  <a:pt x="154488" y="1451276"/>
                </a:moveTo>
                <a:lnTo>
                  <a:pt x="373783" y="1451276"/>
                </a:lnTo>
                <a:lnTo>
                  <a:pt x="374438" y="1451276"/>
                </a:lnTo>
                <a:lnTo>
                  <a:pt x="543982" y="1451276"/>
                </a:lnTo>
                <a:cubicBezTo>
                  <a:pt x="543328" y="1446039"/>
                  <a:pt x="543328" y="1441457"/>
                  <a:pt x="542673" y="1436874"/>
                </a:cubicBezTo>
                <a:cubicBezTo>
                  <a:pt x="540055" y="1413963"/>
                  <a:pt x="534163" y="1391706"/>
                  <a:pt x="524999" y="1371413"/>
                </a:cubicBezTo>
                <a:cubicBezTo>
                  <a:pt x="524999" y="1370104"/>
                  <a:pt x="524344" y="1369450"/>
                  <a:pt x="523690" y="1368140"/>
                </a:cubicBezTo>
                <a:cubicBezTo>
                  <a:pt x="520416" y="1360285"/>
                  <a:pt x="516489" y="1352430"/>
                  <a:pt x="511907" y="1344574"/>
                </a:cubicBezTo>
                <a:lnTo>
                  <a:pt x="187219" y="1344574"/>
                </a:lnTo>
                <a:cubicBezTo>
                  <a:pt x="181327" y="1353739"/>
                  <a:pt x="175436" y="1362248"/>
                  <a:pt x="170853" y="1371413"/>
                </a:cubicBezTo>
                <a:cubicBezTo>
                  <a:pt x="160379" y="1392361"/>
                  <a:pt x="153833" y="1413963"/>
                  <a:pt x="153833" y="1436874"/>
                </a:cubicBezTo>
                <a:cubicBezTo>
                  <a:pt x="153833" y="1441457"/>
                  <a:pt x="153833" y="1446694"/>
                  <a:pt x="154488" y="1451276"/>
                </a:cubicBezTo>
                <a:close/>
                <a:moveTo>
                  <a:pt x="204893" y="1604455"/>
                </a:moveTo>
                <a:lnTo>
                  <a:pt x="498160" y="1604455"/>
                </a:lnTo>
                <a:cubicBezTo>
                  <a:pt x="500124" y="1601837"/>
                  <a:pt x="502087" y="1598564"/>
                  <a:pt x="504051" y="1595291"/>
                </a:cubicBezTo>
                <a:cubicBezTo>
                  <a:pt x="507324" y="1589399"/>
                  <a:pt x="510598" y="1584162"/>
                  <a:pt x="513870" y="1578271"/>
                </a:cubicBezTo>
                <a:lnTo>
                  <a:pt x="513216" y="1578271"/>
                </a:lnTo>
                <a:cubicBezTo>
                  <a:pt x="518453" y="1568452"/>
                  <a:pt x="523035" y="1558632"/>
                  <a:pt x="526962" y="1548813"/>
                </a:cubicBezTo>
                <a:cubicBezTo>
                  <a:pt x="533508" y="1532448"/>
                  <a:pt x="538746" y="1515428"/>
                  <a:pt x="541364" y="1497754"/>
                </a:cubicBezTo>
                <a:lnTo>
                  <a:pt x="374438" y="1497753"/>
                </a:lnTo>
                <a:lnTo>
                  <a:pt x="373783" y="1497753"/>
                </a:lnTo>
                <a:lnTo>
                  <a:pt x="160379" y="1497754"/>
                </a:lnTo>
                <a:cubicBezTo>
                  <a:pt x="164307" y="1514774"/>
                  <a:pt x="170199" y="1531793"/>
                  <a:pt x="176745" y="1548814"/>
                </a:cubicBezTo>
                <a:cubicBezTo>
                  <a:pt x="182636" y="1564524"/>
                  <a:pt x="190492" y="1579580"/>
                  <a:pt x="199002" y="1594636"/>
                </a:cubicBezTo>
                <a:cubicBezTo>
                  <a:pt x="200965" y="1597255"/>
                  <a:pt x="202930" y="1600527"/>
                  <a:pt x="204893" y="1603801"/>
                </a:cubicBezTo>
                <a:close/>
                <a:moveTo>
                  <a:pt x="103428" y="2176587"/>
                </a:moveTo>
                <a:lnTo>
                  <a:pt x="543328" y="2176587"/>
                </a:lnTo>
                <a:cubicBezTo>
                  <a:pt x="542673" y="2173968"/>
                  <a:pt x="542673" y="2171350"/>
                  <a:pt x="542019" y="2168731"/>
                </a:cubicBezTo>
                <a:cubicBezTo>
                  <a:pt x="537436" y="2147129"/>
                  <a:pt x="528927" y="2124872"/>
                  <a:pt x="517144" y="2103270"/>
                </a:cubicBezTo>
                <a:cubicBezTo>
                  <a:pt x="509943" y="2090178"/>
                  <a:pt x="501433" y="2077740"/>
                  <a:pt x="492268" y="2064648"/>
                </a:cubicBezTo>
                <a:lnTo>
                  <a:pt x="151215" y="2064648"/>
                </a:lnTo>
                <a:cubicBezTo>
                  <a:pt x="142050" y="2077085"/>
                  <a:pt x="133541" y="2090178"/>
                  <a:pt x="126340" y="2103270"/>
                </a:cubicBezTo>
                <a:cubicBezTo>
                  <a:pt x="114556" y="2124218"/>
                  <a:pt x="107356" y="2146474"/>
                  <a:pt x="104083" y="2168731"/>
                </a:cubicBezTo>
                <a:cubicBezTo>
                  <a:pt x="103429" y="2171350"/>
                  <a:pt x="103428" y="2173968"/>
                  <a:pt x="103428" y="2176587"/>
                </a:cubicBezTo>
                <a:close/>
                <a:moveTo>
                  <a:pt x="157761" y="2325838"/>
                </a:moveTo>
                <a:cubicBezTo>
                  <a:pt x="160379" y="2329766"/>
                  <a:pt x="163653" y="2333693"/>
                  <a:pt x="167581" y="2337621"/>
                </a:cubicBezTo>
                <a:lnTo>
                  <a:pt x="488341" y="2337621"/>
                </a:lnTo>
                <a:cubicBezTo>
                  <a:pt x="490959" y="2333693"/>
                  <a:pt x="494232" y="2329766"/>
                  <a:pt x="496850" y="2325838"/>
                </a:cubicBezTo>
                <a:cubicBezTo>
                  <a:pt x="507979" y="2310782"/>
                  <a:pt x="517144" y="2295726"/>
                  <a:pt x="524344" y="2280015"/>
                </a:cubicBezTo>
                <a:cubicBezTo>
                  <a:pt x="532854" y="2261686"/>
                  <a:pt x="539400" y="2243357"/>
                  <a:pt x="542673" y="2225028"/>
                </a:cubicBezTo>
                <a:lnTo>
                  <a:pt x="107356" y="2225028"/>
                </a:lnTo>
                <a:cubicBezTo>
                  <a:pt x="111284" y="2243357"/>
                  <a:pt x="118484" y="2261686"/>
                  <a:pt x="128304" y="2280015"/>
                </a:cubicBezTo>
                <a:cubicBezTo>
                  <a:pt x="136159" y="2295072"/>
                  <a:pt x="146633" y="2310782"/>
                  <a:pt x="157761" y="2325838"/>
                </a:cubicBezTo>
                <a:close/>
                <a:moveTo>
                  <a:pt x="72171" y="2377144"/>
                </a:moveTo>
                <a:cubicBezTo>
                  <a:pt x="28148" y="2318474"/>
                  <a:pt x="0" y="2256450"/>
                  <a:pt x="0" y="2189025"/>
                </a:cubicBezTo>
                <a:cubicBezTo>
                  <a:pt x="0" y="2048938"/>
                  <a:pt x="120448" y="1941581"/>
                  <a:pt x="247443" y="1838152"/>
                </a:cubicBezTo>
                <a:cubicBezTo>
                  <a:pt x="250062" y="1836188"/>
                  <a:pt x="252680" y="1833570"/>
                  <a:pt x="255299" y="1831606"/>
                </a:cubicBezTo>
                <a:cubicBezTo>
                  <a:pt x="257917" y="1829642"/>
                  <a:pt x="260536" y="1827023"/>
                  <a:pt x="263154" y="1825060"/>
                </a:cubicBezTo>
                <a:cubicBezTo>
                  <a:pt x="267736" y="1821132"/>
                  <a:pt x="272319" y="1817859"/>
                  <a:pt x="276901" y="1813931"/>
                </a:cubicBezTo>
                <a:cubicBezTo>
                  <a:pt x="297848" y="1797566"/>
                  <a:pt x="319451" y="1780546"/>
                  <a:pt x="339743" y="1763526"/>
                </a:cubicBezTo>
                <a:cubicBezTo>
                  <a:pt x="342362" y="1761562"/>
                  <a:pt x="344980" y="1758944"/>
                  <a:pt x="347599" y="1756980"/>
                </a:cubicBezTo>
                <a:cubicBezTo>
                  <a:pt x="350217" y="1755016"/>
                  <a:pt x="352836" y="1752398"/>
                  <a:pt x="355454" y="1750434"/>
                </a:cubicBezTo>
                <a:cubicBezTo>
                  <a:pt x="394731" y="1717048"/>
                  <a:pt x="432044" y="1683009"/>
                  <a:pt x="462811" y="1647659"/>
                </a:cubicBezTo>
                <a:lnTo>
                  <a:pt x="236314" y="1647660"/>
                </a:lnTo>
                <a:cubicBezTo>
                  <a:pt x="261845" y="1682355"/>
                  <a:pt x="292611" y="1716394"/>
                  <a:pt x="324688" y="1749125"/>
                </a:cubicBezTo>
                <a:cubicBezTo>
                  <a:pt x="303740" y="1766145"/>
                  <a:pt x="282792" y="1782510"/>
                  <a:pt x="261845" y="1799530"/>
                </a:cubicBezTo>
                <a:cubicBezTo>
                  <a:pt x="257262" y="1803457"/>
                  <a:pt x="252680" y="1806731"/>
                  <a:pt x="248097" y="1810659"/>
                </a:cubicBezTo>
                <a:cubicBezTo>
                  <a:pt x="144014" y="1704611"/>
                  <a:pt x="51059" y="1584163"/>
                  <a:pt x="51060" y="1434911"/>
                </a:cubicBezTo>
                <a:cubicBezTo>
                  <a:pt x="51059" y="1311844"/>
                  <a:pt x="153179" y="1225435"/>
                  <a:pt x="267736" y="1136407"/>
                </a:cubicBezTo>
                <a:cubicBezTo>
                  <a:pt x="282792" y="1148845"/>
                  <a:pt x="297848" y="1161283"/>
                  <a:pt x="312904" y="1173066"/>
                </a:cubicBezTo>
                <a:cubicBezTo>
                  <a:pt x="324032" y="1181576"/>
                  <a:pt x="334506" y="1190086"/>
                  <a:pt x="344980" y="1198595"/>
                </a:cubicBezTo>
                <a:cubicBezTo>
                  <a:pt x="301122" y="1232635"/>
                  <a:pt x="260535" y="1264712"/>
                  <a:pt x="227805" y="1296787"/>
                </a:cubicBezTo>
                <a:lnTo>
                  <a:pt x="481139" y="1296787"/>
                </a:lnTo>
                <a:cubicBezTo>
                  <a:pt x="452992" y="1263402"/>
                  <a:pt x="417642" y="1231326"/>
                  <a:pt x="379020" y="1199250"/>
                </a:cubicBezTo>
                <a:cubicBezTo>
                  <a:pt x="376402" y="1197286"/>
                  <a:pt x="373783" y="1194668"/>
                  <a:pt x="371165" y="1192704"/>
                </a:cubicBezTo>
                <a:cubicBezTo>
                  <a:pt x="367892" y="1190740"/>
                  <a:pt x="365273" y="1188122"/>
                  <a:pt x="362655" y="1186158"/>
                </a:cubicBezTo>
                <a:cubicBezTo>
                  <a:pt x="351526" y="1176993"/>
                  <a:pt x="340398" y="1167829"/>
                  <a:pt x="328615" y="1158664"/>
                </a:cubicBezTo>
                <a:cubicBezTo>
                  <a:pt x="314214" y="1147536"/>
                  <a:pt x="299812" y="1135753"/>
                  <a:pt x="285411" y="1123970"/>
                </a:cubicBezTo>
                <a:cubicBezTo>
                  <a:pt x="282792" y="1122006"/>
                  <a:pt x="280174" y="1119388"/>
                  <a:pt x="277555" y="1117423"/>
                </a:cubicBezTo>
                <a:cubicBezTo>
                  <a:pt x="274937" y="1115460"/>
                  <a:pt x="272319" y="1112841"/>
                  <a:pt x="269700" y="1110877"/>
                </a:cubicBezTo>
                <a:cubicBezTo>
                  <a:pt x="164962" y="1023159"/>
                  <a:pt x="65461" y="919076"/>
                  <a:pt x="65461" y="761969"/>
                </a:cubicBezTo>
                <a:cubicBezTo>
                  <a:pt x="65461" y="643484"/>
                  <a:pt x="161689" y="525654"/>
                  <a:pt x="269700" y="401277"/>
                </a:cubicBezTo>
                <a:cubicBezTo>
                  <a:pt x="271664" y="398659"/>
                  <a:pt x="273628" y="396040"/>
                  <a:pt x="276246" y="393422"/>
                </a:cubicBezTo>
                <a:cubicBezTo>
                  <a:pt x="278210" y="390804"/>
                  <a:pt x="280174" y="388185"/>
                  <a:pt x="282792" y="385566"/>
                </a:cubicBezTo>
                <a:cubicBezTo>
                  <a:pt x="287374" y="380984"/>
                  <a:pt x="291302" y="376402"/>
                  <a:pt x="295885" y="371165"/>
                </a:cubicBezTo>
                <a:cubicBezTo>
                  <a:pt x="312904" y="352182"/>
                  <a:pt x="329925" y="332543"/>
                  <a:pt x="346944" y="312905"/>
                </a:cubicBezTo>
                <a:cubicBezTo>
                  <a:pt x="348908" y="310287"/>
                  <a:pt x="351526" y="307668"/>
                  <a:pt x="353491" y="305050"/>
                </a:cubicBezTo>
                <a:cubicBezTo>
                  <a:pt x="355454" y="302431"/>
                  <a:pt x="358072" y="299813"/>
                  <a:pt x="360037" y="297194"/>
                </a:cubicBezTo>
                <a:lnTo>
                  <a:pt x="364846" y="291338"/>
                </a:lnTo>
                <a:lnTo>
                  <a:pt x="425133" y="373044"/>
                </a:lnTo>
                <a:lnTo>
                  <a:pt x="422879" y="375748"/>
                </a:lnTo>
                <a:cubicBezTo>
                  <a:pt x="420915" y="378366"/>
                  <a:pt x="418297" y="380984"/>
                  <a:pt x="416333" y="383603"/>
                </a:cubicBezTo>
                <a:cubicBezTo>
                  <a:pt x="402586" y="399314"/>
                  <a:pt x="388839" y="415025"/>
                  <a:pt x="375092" y="430735"/>
                </a:cubicBezTo>
                <a:cubicBezTo>
                  <a:pt x="367237" y="439245"/>
                  <a:pt x="359382" y="447755"/>
                  <a:pt x="352181" y="456265"/>
                </a:cubicBezTo>
                <a:cubicBezTo>
                  <a:pt x="350217" y="458883"/>
                  <a:pt x="347598" y="461502"/>
                  <a:pt x="345635" y="464120"/>
                </a:cubicBezTo>
                <a:cubicBezTo>
                  <a:pt x="343671" y="466739"/>
                  <a:pt x="341053" y="469357"/>
                  <a:pt x="339089" y="471976"/>
                </a:cubicBezTo>
                <a:cubicBezTo>
                  <a:pt x="300466" y="515835"/>
                  <a:pt x="265117" y="559039"/>
                  <a:pt x="235660" y="600279"/>
                </a:cubicBezTo>
                <a:lnTo>
                  <a:pt x="487031" y="600279"/>
                </a:lnTo>
                <a:cubicBezTo>
                  <a:pt x="454301" y="557075"/>
                  <a:pt x="413060" y="514526"/>
                  <a:pt x="368546" y="470666"/>
                </a:cubicBezTo>
                <a:cubicBezTo>
                  <a:pt x="377057" y="461502"/>
                  <a:pt x="384912" y="451683"/>
                  <a:pt x="393422" y="442518"/>
                </a:cubicBezTo>
                <a:cubicBezTo>
                  <a:pt x="406514" y="427462"/>
                  <a:pt x="419606" y="412406"/>
                  <a:pt x="432698" y="397350"/>
                </a:cubicBezTo>
                <a:lnTo>
                  <a:pt x="474179" y="439515"/>
                </a:lnTo>
                <a:lnTo>
                  <a:pt x="632201" y="653679"/>
                </a:lnTo>
                <a:lnTo>
                  <a:pt x="638441" y="665506"/>
                </a:lnTo>
                <a:cubicBezTo>
                  <a:pt x="650071" y="697326"/>
                  <a:pt x="656576" y="730221"/>
                  <a:pt x="656576" y="764588"/>
                </a:cubicBezTo>
                <a:cubicBezTo>
                  <a:pt x="656576" y="915803"/>
                  <a:pt x="562967" y="1023159"/>
                  <a:pt x="455610" y="1114151"/>
                </a:cubicBezTo>
                <a:cubicBezTo>
                  <a:pt x="440554" y="1101713"/>
                  <a:pt x="426152" y="1089930"/>
                  <a:pt x="411096" y="1078147"/>
                </a:cubicBezTo>
                <a:cubicBezTo>
                  <a:pt x="400623" y="1069637"/>
                  <a:pt x="389494" y="1061127"/>
                  <a:pt x="379020" y="1052617"/>
                </a:cubicBezTo>
                <a:cubicBezTo>
                  <a:pt x="416987" y="1020541"/>
                  <a:pt x="452991" y="986501"/>
                  <a:pt x="481794" y="950498"/>
                </a:cubicBezTo>
                <a:lnTo>
                  <a:pt x="240242" y="950498"/>
                </a:lnTo>
                <a:cubicBezTo>
                  <a:pt x="270354" y="986501"/>
                  <a:pt x="307668" y="1019886"/>
                  <a:pt x="346944" y="1052617"/>
                </a:cubicBezTo>
                <a:cubicBezTo>
                  <a:pt x="349563" y="1054580"/>
                  <a:pt x="352181" y="1057199"/>
                  <a:pt x="354800" y="1059163"/>
                </a:cubicBezTo>
                <a:cubicBezTo>
                  <a:pt x="357418" y="1061127"/>
                  <a:pt x="360037" y="1063745"/>
                  <a:pt x="362655" y="1065709"/>
                </a:cubicBezTo>
                <a:cubicBezTo>
                  <a:pt x="373783" y="1074219"/>
                  <a:pt x="384912" y="1083383"/>
                  <a:pt x="396040" y="1092548"/>
                </a:cubicBezTo>
                <a:cubicBezTo>
                  <a:pt x="410441" y="1104331"/>
                  <a:pt x="424843" y="1115460"/>
                  <a:pt x="439244" y="1127243"/>
                </a:cubicBezTo>
                <a:cubicBezTo>
                  <a:pt x="441863" y="1129207"/>
                  <a:pt x="444481" y="1131825"/>
                  <a:pt x="447100" y="1133789"/>
                </a:cubicBezTo>
                <a:cubicBezTo>
                  <a:pt x="449718" y="1135753"/>
                  <a:pt x="452337" y="1138371"/>
                  <a:pt x="454955" y="1140335"/>
                </a:cubicBezTo>
                <a:cubicBezTo>
                  <a:pt x="532200" y="1205141"/>
                  <a:pt x="602898" y="1275839"/>
                  <a:pt x="632355" y="1368795"/>
                </a:cubicBezTo>
                <a:lnTo>
                  <a:pt x="631700" y="1368795"/>
                </a:lnTo>
                <a:cubicBezTo>
                  <a:pt x="640865" y="1398253"/>
                  <a:pt x="646102" y="1429674"/>
                  <a:pt x="646102" y="1463714"/>
                </a:cubicBezTo>
                <a:cubicBezTo>
                  <a:pt x="646102" y="1504300"/>
                  <a:pt x="637592" y="1542267"/>
                  <a:pt x="623191" y="1578270"/>
                </a:cubicBezTo>
                <a:lnTo>
                  <a:pt x="623845" y="1578271"/>
                </a:lnTo>
                <a:cubicBezTo>
                  <a:pt x="586532" y="1671226"/>
                  <a:pt x="507979" y="1749779"/>
                  <a:pt x="424189" y="1820477"/>
                </a:cubicBezTo>
                <a:cubicBezTo>
                  <a:pt x="421570" y="1822441"/>
                  <a:pt x="418952" y="1825060"/>
                  <a:pt x="416333" y="1827023"/>
                </a:cubicBezTo>
                <a:cubicBezTo>
                  <a:pt x="413715" y="1828988"/>
                  <a:pt x="411097" y="1831606"/>
                  <a:pt x="408478" y="1833570"/>
                </a:cubicBezTo>
                <a:cubicBezTo>
                  <a:pt x="386875" y="1851245"/>
                  <a:pt x="365273" y="1868264"/>
                  <a:pt x="344326" y="1885284"/>
                </a:cubicBezTo>
                <a:cubicBezTo>
                  <a:pt x="339743" y="1888557"/>
                  <a:pt x="335816" y="1891830"/>
                  <a:pt x="331888" y="1895103"/>
                </a:cubicBezTo>
                <a:cubicBezTo>
                  <a:pt x="328615" y="1897067"/>
                  <a:pt x="325997" y="1899686"/>
                  <a:pt x="323378" y="1901649"/>
                </a:cubicBezTo>
                <a:cubicBezTo>
                  <a:pt x="320760" y="1903613"/>
                  <a:pt x="318141" y="1906232"/>
                  <a:pt x="315523" y="1908195"/>
                </a:cubicBezTo>
                <a:cubicBezTo>
                  <a:pt x="271009" y="1944854"/>
                  <a:pt x="228459" y="1980203"/>
                  <a:pt x="193110" y="2016207"/>
                </a:cubicBezTo>
                <a:lnTo>
                  <a:pt x="454301" y="2016207"/>
                </a:lnTo>
                <a:cubicBezTo>
                  <a:pt x="423534" y="1980858"/>
                  <a:pt x="386875" y="1945509"/>
                  <a:pt x="348908" y="1909504"/>
                </a:cubicBezTo>
                <a:cubicBezTo>
                  <a:pt x="352836" y="1906886"/>
                  <a:pt x="356763" y="1903613"/>
                  <a:pt x="360691" y="1900340"/>
                </a:cubicBezTo>
                <a:cubicBezTo>
                  <a:pt x="381638" y="1883320"/>
                  <a:pt x="403241" y="1865646"/>
                  <a:pt x="424843" y="1847971"/>
                </a:cubicBezTo>
                <a:cubicBezTo>
                  <a:pt x="541364" y="1959255"/>
                  <a:pt x="648066" y="2065302"/>
                  <a:pt x="648066" y="2196225"/>
                </a:cubicBezTo>
                <a:cubicBezTo>
                  <a:pt x="648066" y="2328456"/>
                  <a:pt x="542673" y="2439741"/>
                  <a:pt x="422879" y="2544479"/>
                </a:cubicBezTo>
                <a:cubicBezTo>
                  <a:pt x="413715" y="2536623"/>
                  <a:pt x="404550" y="2529423"/>
                  <a:pt x="395386" y="2521568"/>
                </a:cubicBezTo>
                <a:cubicBezTo>
                  <a:pt x="379675" y="2508475"/>
                  <a:pt x="363309" y="2495383"/>
                  <a:pt x="347598" y="2482291"/>
                </a:cubicBezTo>
                <a:cubicBezTo>
                  <a:pt x="383603" y="2450870"/>
                  <a:pt x="417642" y="2418793"/>
                  <a:pt x="447755" y="2386717"/>
                </a:cubicBezTo>
                <a:lnTo>
                  <a:pt x="210785" y="2386718"/>
                </a:lnTo>
                <a:cubicBezTo>
                  <a:pt x="242206" y="2418793"/>
                  <a:pt x="278210" y="2450870"/>
                  <a:pt x="315523" y="2482291"/>
                </a:cubicBezTo>
                <a:cubicBezTo>
                  <a:pt x="318141" y="2484254"/>
                  <a:pt x="320760" y="2486873"/>
                  <a:pt x="323378" y="2488837"/>
                </a:cubicBezTo>
                <a:cubicBezTo>
                  <a:pt x="325997" y="2490800"/>
                  <a:pt x="328615" y="2493419"/>
                  <a:pt x="331234" y="2495383"/>
                </a:cubicBezTo>
                <a:cubicBezTo>
                  <a:pt x="346944" y="2509129"/>
                  <a:pt x="363309" y="2522877"/>
                  <a:pt x="379675" y="2535969"/>
                </a:cubicBezTo>
                <a:cubicBezTo>
                  <a:pt x="388840" y="2543170"/>
                  <a:pt x="397349" y="2551025"/>
                  <a:pt x="406514" y="2558226"/>
                </a:cubicBezTo>
                <a:cubicBezTo>
                  <a:pt x="409132" y="2560190"/>
                  <a:pt x="411751" y="2562808"/>
                  <a:pt x="414369" y="2564772"/>
                </a:cubicBezTo>
                <a:cubicBezTo>
                  <a:pt x="416988" y="2566736"/>
                  <a:pt x="419606" y="2569354"/>
                  <a:pt x="422224" y="2571318"/>
                </a:cubicBezTo>
                <a:cubicBezTo>
                  <a:pt x="549874" y="2678020"/>
                  <a:pt x="669014" y="2788649"/>
                  <a:pt x="668359" y="2914335"/>
                </a:cubicBezTo>
                <a:lnTo>
                  <a:pt x="565585" y="2914335"/>
                </a:lnTo>
                <a:cubicBezTo>
                  <a:pt x="565585" y="2823998"/>
                  <a:pt x="459538" y="2727770"/>
                  <a:pt x="346289" y="2633506"/>
                </a:cubicBezTo>
                <a:cubicBezTo>
                  <a:pt x="343671" y="2631543"/>
                  <a:pt x="341052" y="2628924"/>
                  <a:pt x="338434" y="2626960"/>
                </a:cubicBezTo>
                <a:cubicBezTo>
                  <a:pt x="335815" y="2624996"/>
                  <a:pt x="333197" y="2622378"/>
                  <a:pt x="330579" y="2620414"/>
                </a:cubicBezTo>
                <a:cubicBezTo>
                  <a:pt x="323378" y="2614522"/>
                  <a:pt x="316177" y="2608631"/>
                  <a:pt x="308977" y="2602739"/>
                </a:cubicBezTo>
                <a:cubicBezTo>
                  <a:pt x="291302" y="2588338"/>
                  <a:pt x="272973" y="2573282"/>
                  <a:pt x="255298" y="2558226"/>
                </a:cubicBezTo>
                <a:cubicBezTo>
                  <a:pt x="252680" y="2556262"/>
                  <a:pt x="250062" y="2553643"/>
                  <a:pt x="247443" y="2551680"/>
                </a:cubicBezTo>
                <a:cubicBezTo>
                  <a:pt x="244825" y="2549716"/>
                  <a:pt x="242206" y="2547097"/>
                  <a:pt x="239588" y="2545134"/>
                </a:cubicBezTo>
                <a:cubicBezTo>
                  <a:pt x="176091" y="2491128"/>
                  <a:pt x="116194" y="2435813"/>
                  <a:pt x="72171" y="2377144"/>
                </a:cubicBezTo>
                <a:close/>
                <a:moveTo>
                  <a:pt x="0" y="2915645"/>
                </a:moveTo>
                <a:cubicBezTo>
                  <a:pt x="0" y="2787995"/>
                  <a:pt x="116521" y="2678020"/>
                  <a:pt x="240242" y="2572628"/>
                </a:cubicBezTo>
                <a:cubicBezTo>
                  <a:pt x="257917" y="2587683"/>
                  <a:pt x="276246" y="2602740"/>
                  <a:pt x="295229" y="2617796"/>
                </a:cubicBezTo>
                <a:cubicBezTo>
                  <a:pt x="301776" y="2623687"/>
                  <a:pt x="308977" y="2628925"/>
                  <a:pt x="315523" y="2634816"/>
                </a:cubicBezTo>
                <a:cubicBezTo>
                  <a:pt x="202275" y="2731698"/>
                  <a:pt x="102773" y="2823999"/>
                  <a:pt x="102773" y="2915645"/>
                </a:cubicBezTo>
                <a:close/>
              </a:path>
            </a:pathLst>
          </a:custGeom>
          <a:solidFill>
            <a:schemeClr val="bg2">
              <a:alpha val="10000"/>
            </a:schemeClr>
          </a:solidFill>
          <a:ln w="9525" cap="flat">
            <a:noFill/>
            <a:prstDash val="solid"/>
            <a:miter/>
          </a:ln>
          <a:effectLst/>
        </p:spPr>
        <p:txBody>
          <a:bodyPr wrap="square" rtlCol="0" anchor="ctr">
            <a:noAutofit/>
          </a:bodyPr>
          <a:lstStyle/>
          <a:p>
            <a:endParaRPr lang="en-US" sz="90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59B2E5C-BA27-16B0-EAF4-5E36D5D3C0C2}"/>
              </a:ext>
            </a:extLst>
          </p:cNvPr>
          <p:cNvSpPr/>
          <p:nvPr/>
        </p:nvSpPr>
        <p:spPr>
          <a:xfrm rot="7585316" flipH="1">
            <a:off x="10436173" y="338315"/>
            <a:ext cx="1181625" cy="5154696"/>
          </a:xfrm>
          <a:custGeom>
            <a:avLst/>
            <a:gdLst>
              <a:gd name="connsiteX0" fmla="*/ 140599 w 668361"/>
              <a:gd name="connsiteY0" fmla="*/ 245336 h 2915645"/>
              <a:gd name="connsiteX1" fmla="*/ 108665 w 668361"/>
              <a:gd name="connsiteY1" fmla="*/ 197693 h 2915645"/>
              <a:gd name="connsiteX2" fmla="*/ 58915 w 668361"/>
              <a:gd name="connsiteY2" fmla="*/ 0 h 2915645"/>
              <a:gd name="connsiteX3" fmla="*/ 149881 w 668361"/>
              <a:gd name="connsiteY3" fmla="*/ 0 h 2915645"/>
              <a:gd name="connsiteX4" fmla="*/ 173094 w 668361"/>
              <a:gd name="connsiteY4" fmla="*/ 31461 h 2915645"/>
              <a:gd name="connsiteX5" fmla="*/ 173472 w 668361"/>
              <a:gd name="connsiteY5" fmla="*/ 74380 h 2915645"/>
              <a:gd name="connsiteX6" fmla="*/ 193765 w 668361"/>
              <a:gd name="connsiteY6" fmla="*/ 147287 h 2915645"/>
              <a:gd name="connsiteX7" fmla="*/ 330579 w 668361"/>
              <a:gd name="connsiteY7" fmla="*/ 298503 h 2915645"/>
              <a:gd name="connsiteX8" fmla="*/ 277555 w 668361"/>
              <a:gd name="connsiteY8" fmla="*/ 359382 h 2915645"/>
              <a:gd name="connsiteX9" fmla="*/ 267082 w 668361"/>
              <a:gd name="connsiteY9" fmla="*/ 371820 h 2915645"/>
              <a:gd name="connsiteX10" fmla="*/ 140599 w 668361"/>
              <a:gd name="connsiteY10" fmla="*/ 245336 h 2915645"/>
              <a:gd name="connsiteX11" fmla="*/ 166926 w 668361"/>
              <a:gd name="connsiteY11" fmla="*/ 750840 h 2915645"/>
              <a:gd name="connsiteX12" fmla="*/ 553147 w 668361"/>
              <a:gd name="connsiteY12" fmla="*/ 750840 h 2915645"/>
              <a:gd name="connsiteX13" fmla="*/ 551838 w 668361"/>
              <a:gd name="connsiteY13" fmla="*/ 737748 h 2915645"/>
              <a:gd name="connsiteX14" fmla="*/ 531545 w 668361"/>
              <a:gd name="connsiteY14" fmla="*/ 672287 h 2915645"/>
              <a:gd name="connsiteX15" fmla="*/ 517144 w 668361"/>
              <a:gd name="connsiteY15" fmla="*/ 644139 h 2915645"/>
              <a:gd name="connsiteX16" fmla="*/ 206202 w 668361"/>
              <a:gd name="connsiteY16" fmla="*/ 644139 h 2915645"/>
              <a:gd name="connsiteX17" fmla="*/ 191146 w 668361"/>
              <a:gd name="connsiteY17" fmla="*/ 672287 h 2915645"/>
              <a:gd name="connsiteX18" fmla="*/ 168890 w 668361"/>
              <a:gd name="connsiteY18" fmla="*/ 737748 h 2915645"/>
              <a:gd name="connsiteX19" fmla="*/ 166926 w 668361"/>
              <a:gd name="connsiteY19" fmla="*/ 750840 h 2915645"/>
              <a:gd name="connsiteX20" fmla="*/ 205548 w 668361"/>
              <a:gd name="connsiteY20" fmla="*/ 902056 h 2915645"/>
              <a:gd name="connsiteX21" fmla="*/ 206857 w 668361"/>
              <a:gd name="connsiteY21" fmla="*/ 903365 h 2915645"/>
              <a:gd name="connsiteX22" fmla="*/ 513216 w 668361"/>
              <a:gd name="connsiteY22" fmla="*/ 903365 h 2915645"/>
              <a:gd name="connsiteX23" fmla="*/ 513870 w 668361"/>
              <a:gd name="connsiteY23" fmla="*/ 902056 h 2915645"/>
              <a:gd name="connsiteX24" fmla="*/ 536127 w 668361"/>
              <a:gd name="connsiteY24" fmla="*/ 856233 h 2915645"/>
              <a:gd name="connsiteX25" fmla="*/ 551184 w 668361"/>
              <a:gd name="connsiteY25" fmla="*/ 797318 h 2915645"/>
              <a:gd name="connsiteX26" fmla="*/ 168890 w 668361"/>
              <a:gd name="connsiteY26" fmla="*/ 797318 h 2915645"/>
              <a:gd name="connsiteX27" fmla="*/ 183291 w 668361"/>
              <a:gd name="connsiteY27" fmla="*/ 856233 h 2915645"/>
              <a:gd name="connsiteX28" fmla="*/ 205548 w 668361"/>
              <a:gd name="connsiteY28" fmla="*/ 902056 h 2915645"/>
              <a:gd name="connsiteX29" fmla="*/ 154488 w 668361"/>
              <a:gd name="connsiteY29" fmla="*/ 1451276 h 2915645"/>
              <a:gd name="connsiteX30" fmla="*/ 373783 w 668361"/>
              <a:gd name="connsiteY30" fmla="*/ 1451276 h 2915645"/>
              <a:gd name="connsiteX31" fmla="*/ 374438 w 668361"/>
              <a:gd name="connsiteY31" fmla="*/ 1451276 h 2915645"/>
              <a:gd name="connsiteX32" fmla="*/ 543982 w 668361"/>
              <a:gd name="connsiteY32" fmla="*/ 1451276 h 2915645"/>
              <a:gd name="connsiteX33" fmla="*/ 542673 w 668361"/>
              <a:gd name="connsiteY33" fmla="*/ 1436874 h 2915645"/>
              <a:gd name="connsiteX34" fmla="*/ 524999 w 668361"/>
              <a:gd name="connsiteY34" fmla="*/ 1371413 h 2915645"/>
              <a:gd name="connsiteX35" fmla="*/ 523690 w 668361"/>
              <a:gd name="connsiteY35" fmla="*/ 1368140 h 2915645"/>
              <a:gd name="connsiteX36" fmla="*/ 511907 w 668361"/>
              <a:gd name="connsiteY36" fmla="*/ 1344574 h 2915645"/>
              <a:gd name="connsiteX37" fmla="*/ 187219 w 668361"/>
              <a:gd name="connsiteY37" fmla="*/ 1344574 h 2915645"/>
              <a:gd name="connsiteX38" fmla="*/ 170853 w 668361"/>
              <a:gd name="connsiteY38" fmla="*/ 1371413 h 2915645"/>
              <a:gd name="connsiteX39" fmla="*/ 153833 w 668361"/>
              <a:gd name="connsiteY39" fmla="*/ 1436874 h 2915645"/>
              <a:gd name="connsiteX40" fmla="*/ 154488 w 668361"/>
              <a:gd name="connsiteY40" fmla="*/ 1451276 h 2915645"/>
              <a:gd name="connsiteX41" fmla="*/ 204893 w 668361"/>
              <a:gd name="connsiteY41" fmla="*/ 1604455 h 2915645"/>
              <a:gd name="connsiteX42" fmla="*/ 498160 w 668361"/>
              <a:gd name="connsiteY42" fmla="*/ 1604455 h 2915645"/>
              <a:gd name="connsiteX43" fmla="*/ 504051 w 668361"/>
              <a:gd name="connsiteY43" fmla="*/ 1595291 h 2915645"/>
              <a:gd name="connsiteX44" fmla="*/ 513870 w 668361"/>
              <a:gd name="connsiteY44" fmla="*/ 1578271 h 2915645"/>
              <a:gd name="connsiteX45" fmla="*/ 513216 w 668361"/>
              <a:gd name="connsiteY45" fmla="*/ 1578271 h 2915645"/>
              <a:gd name="connsiteX46" fmla="*/ 526962 w 668361"/>
              <a:gd name="connsiteY46" fmla="*/ 1548813 h 2915645"/>
              <a:gd name="connsiteX47" fmla="*/ 541364 w 668361"/>
              <a:gd name="connsiteY47" fmla="*/ 1497754 h 2915645"/>
              <a:gd name="connsiteX48" fmla="*/ 374438 w 668361"/>
              <a:gd name="connsiteY48" fmla="*/ 1497753 h 2915645"/>
              <a:gd name="connsiteX49" fmla="*/ 373783 w 668361"/>
              <a:gd name="connsiteY49" fmla="*/ 1497753 h 2915645"/>
              <a:gd name="connsiteX50" fmla="*/ 160379 w 668361"/>
              <a:gd name="connsiteY50" fmla="*/ 1497754 h 2915645"/>
              <a:gd name="connsiteX51" fmla="*/ 176745 w 668361"/>
              <a:gd name="connsiteY51" fmla="*/ 1548814 h 2915645"/>
              <a:gd name="connsiteX52" fmla="*/ 199002 w 668361"/>
              <a:gd name="connsiteY52" fmla="*/ 1594636 h 2915645"/>
              <a:gd name="connsiteX53" fmla="*/ 204893 w 668361"/>
              <a:gd name="connsiteY53" fmla="*/ 1603801 h 2915645"/>
              <a:gd name="connsiteX54" fmla="*/ 103428 w 668361"/>
              <a:gd name="connsiteY54" fmla="*/ 2176587 h 2915645"/>
              <a:gd name="connsiteX55" fmla="*/ 543328 w 668361"/>
              <a:gd name="connsiteY55" fmla="*/ 2176587 h 2915645"/>
              <a:gd name="connsiteX56" fmla="*/ 542019 w 668361"/>
              <a:gd name="connsiteY56" fmla="*/ 2168731 h 2915645"/>
              <a:gd name="connsiteX57" fmla="*/ 517144 w 668361"/>
              <a:gd name="connsiteY57" fmla="*/ 2103270 h 2915645"/>
              <a:gd name="connsiteX58" fmla="*/ 492268 w 668361"/>
              <a:gd name="connsiteY58" fmla="*/ 2064648 h 2915645"/>
              <a:gd name="connsiteX59" fmla="*/ 151215 w 668361"/>
              <a:gd name="connsiteY59" fmla="*/ 2064648 h 2915645"/>
              <a:gd name="connsiteX60" fmla="*/ 126340 w 668361"/>
              <a:gd name="connsiteY60" fmla="*/ 2103270 h 2915645"/>
              <a:gd name="connsiteX61" fmla="*/ 104083 w 668361"/>
              <a:gd name="connsiteY61" fmla="*/ 2168731 h 2915645"/>
              <a:gd name="connsiteX62" fmla="*/ 103428 w 668361"/>
              <a:gd name="connsiteY62" fmla="*/ 2176587 h 2915645"/>
              <a:gd name="connsiteX63" fmla="*/ 157761 w 668361"/>
              <a:gd name="connsiteY63" fmla="*/ 2325838 h 2915645"/>
              <a:gd name="connsiteX64" fmla="*/ 167581 w 668361"/>
              <a:gd name="connsiteY64" fmla="*/ 2337621 h 2915645"/>
              <a:gd name="connsiteX65" fmla="*/ 488341 w 668361"/>
              <a:gd name="connsiteY65" fmla="*/ 2337621 h 2915645"/>
              <a:gd name="connsiteX66" fmla="*/ 496850 w 668361"/>
              <a:gd name="connsiteY66" fmla="*/ 2325838 h 2915645"/>
              <a:gd name="connsiteX67" fmla="*/ 524344 w 668361"/>
              <a:gd name="connsiteY67" fmla="*/ 2280015 h 2915645"/>
              <a:gd name="connsiteX68" fmla="*/ 542673 w 668361"/>
              <a:gd name="connsiteY68" fmla="*/ 2225028 h 2915645"/>
              <a:gd name="connsiteX69" fmla="*/ 107356 w 668361"/>
              <a:gd name="connsiteY69" fmla="*/ 2225028 h 2915645"/>
              <a:gd name="connsiteX70" fmla="*/ 128304 w 668361"/>
              <a:gd name="connsiteY70" fmla="*/ 2280015 h 2915645"/>
              <a:gd name="connsiteX71" fmla="*/ 157761 w 668361"/>
              <a:gd name="connsiteY71" fmla="*/ 2325838 h 2915645"/>
              <a:gd name="connsiteX72" fmla="*/ 72171 w 668361"/>
              <a:gd name="connsiteY72" fmla="*/ 2377144 h 2915645"/>
              <a:gd name="connsiteX73" fmla="*/ 0 w 668361"/>
              <a:gd name="connsiteY73" fmla="*/ 2189025 h 2915645"/>
              <a:gd name="connsiteX74" fmla="*/ 247443 w 668361"/>
              <a:gd name="connsiteY74" fmla="*/ 1838152 h 2915645"/>
              <a:gd name="connsiteX75" fmla="*/ 255299 w 668361"/>
              <a:gd name="connsiteY75" fmla="*/ 1831606 h 2915645"/>
              <a:gd name="connsiteX76" fmla="*/ 263154 w 668361"/>
              <a:gd name="connsiteY76" fmla="*/ 1825060 h 2915645"/>
              <a:gd name="connsiteX77" fmla="*/ 276901 w 668361"/>
              <a:gd name="connsiteY77" fmla="*/ 1813931 h 2915645"/>
              <a:gd name="connsiteX78" fmla="*/ 339743 w 668361"/>
              <a:gd name="connsiteY78" fmla="*/ 1763526 h 2915645"/>
              <a:gd name="connsiteX79" fmla="*/ 347599 w 668361"/>
              <a:gd name="connsiteY79" fmla="*/ 1756980 h 2915645"/>
              <a:gd name="connsiteX80" fmla="*/ 355454 w 668361"/>
              <a:gd name="connsiteY80" fmla="*/ 1750434 h 2915645"/>
              <a:gd name="connsiteX81" fmla="*/ 462811 w 668361"/>
              <a:gd name="connsiteY81" fmla="*/ 1647659 h 2915645"/>
              <a:gd name="connsiteX82" fmla="*/ 236314 w 668361"/>
              <a:gd name="connsiteY82" fmla="*/ 1647660 h 2915645"/>
              <a:gd name="connsiteX83" fmla="*/ 324688 w 668361"/>
              <a:gd name="connsiteY83" fmla="*/ 1749125 h 2915645"/>
              <a:gd name="connsiteX84" fmla="*/ 261845 w 668361"/>
              <a:gd name="connsiteY84" fmla="*/ 1799530 h 2915645"/>
              <a:gd name="connsiteX85" fmla="*/ 248097 w 668361"/>
              <a:gd name="connsiteY85" fmla="*/ 1810659 h 2915645"/>
              <a:gd name="connsiteX86" fmla="*/ 51060 w 668361"/>
              <a:gd name="connsiteY86" fmla="*/ 1434911 h 2915645"/>
              <a:gd name="connsiteX87" fmla="*/ 267736 w 668361"/>
              <a:gd name="connsiteY87" fmla="*/ 1136407 h 2915645"/>
              <a:gd name="connsiteX88" fmla="*/ 312904 w 668361"/>
              <a:gd name="connsiteY88" fmla="*/ 1173066 h 2915645"/>
              <a:gd name="connsiteX89" fmla="*/ 344980 w 668361"/>
              <a:gd name="connsiteY89" fmla="*/ 1198595 h 2915645"/>
              <a:gd name="connsiteX90" fmla="*/ 227805 w 668361"/>
              <a:gd name="connsiteY90" fmla="*/ 1296787 h 2915645"/>
              <a:gd name="connsiteX91" fmla="*/ 481139 w 668361"/>
              <a:gd name="connsiteY91" fmla="*/ 1296787 h 2915645"/>
              <a:gd name="connsiteX92" fmla="*/ 379020 w 668361"/>
              <a:gd name="connsiteY92" fmla="*/ 1199250 h 2915645"/>
              <a:gd name="connsiteX93" fmla="*/ 371165 w 668361"/>
              <a:gd name="connsiteY93" fmla="*/ 1192704 h 2915645"/>
              <a:gd name="connsiteX94" fmla="*/ 362655 w 668361"/>
              <a:gd name="connsiteY94" fmla="*/ 1186158 h 2915645"/>
              <a:gd name="connsiteX95" fmla="*/ 328615 w 668361"/>
              <a:gd name="connsiteY95" fmla="*/ 1158664 h 2915645"/>
              <a:gd name="connsiteX96" fmla="*/ 285411 w 668361"/>
              <a:gd name="connsiteY96" fmla="*/ 1123970 h 2915645"/>
              <a:gd name="connsiteX97" fmla="*/ 277555 w 668361"/>
              <a:gd name="connsiteY97" fmla="*/ 1117423 h 2915645"/>
              <a:gd name="connsiteX98" fmla="*/ 269700 w 668361"/>
              <a:gd name="connsiteY98" fmla="*/ 1110877 h 2915645"/>
              <a:gd name="connsiteX99" fmla="*/ 65461 w 668361"/>
              <a:gd name="connsiteY99" fmla="*/ 761969 h 2915645"/>
              <a:gd name="connsiteX100" fmla="*/ 269700 w 668361"/>
              <a:gd name="connsiteY100" fmla="*/ 401277 h 2915645"/>
              <a:gd name="connsiteX101" fmla="*/ 276246 w 668361"/>
              <a:gd name="connsiteY101" fmla="*/ 393422 h 2915645"/>
              <a:gd name="connsiteX102" fmla="*/ 282792 w 668361"/>
              <a:gd name="connsiteY102" fmla="*/ 385566 h 2915645"/>
              <a:gd name="connsiteX103" fmla="*/ 295885 w 668361"/>
              <a:gd name="connsiteY103" fmla="*/ 371165 h 2915645"/>
              <a:gd name="connsiteX104" fmla="*/ 346944 w 668361"/>
              <a:gd name="connsiteY104" fmla="*/ 312905 h 2915645"/>
              <a:gd name="connsiteX105" fmla="*/ 353491 w 668361"/>
              <a:gd name="connsiteY105" fmla="*/ 305050 h 2915645"/>
              <a:gd name="connsiteX106" fmla="*/ 360037 w 668361"/>
              <a:gd name="connsiteY106" fmla="*/ 297194 h 2915645"/>
              <a:gd name="connsiteX107" fmla="*/ 364846 w 668361"/>
              <a:gd name="connsiteY107" fmla="*/ 291338 h 2915645"/>
              <a:gd name="connsiteX108" fmla="*/ 425133 w 668361"/>
              <a:gd name="connsiteY108" fmla="*/ 373044 h 2915645"/>
              <a:gd name="connsiteX109" fmla="*/ 422879 w 668361"/>
              <a:gd name="connsiteY109" fmla="*/ 375748 h 2915645"/>
              <a:gd name="connsiteX110" fmla="*/ 416333 w 668361"/>
              <a:gd name="connsiteY110" fmla="*/ 383603 h 2915645"/>
              <a:gd name="connsiteX111" fmla="*/ 375092 w 668361"/>
              <a:gd name="connsiteY111" fmla="*/ 430735 h 2915645"/>
              <a:gd name="connsiteX112" fmla="*/ 352181 w 668361"/>
              <a:gd name="connsiteY112" fmla="*/ 456265 h 2915645"/>
              <a:gd name="connsiteX113" fmla="*/ 345635 w 668361"/>
              <a:gd name="connsiteY113" fmla="*/ 464120 h 2915645"/>
              <a:gd name="connsiteX114" fmla="*/ 339089 w 668361"/>
              <a:gd name="connsiteY114" fmla="*/ 471976 h 2915645"/>
              <a:gd name="connsiteX115" fmla="*/ 235660 w 668361"/>
              <a:gd name="connsiteY115" fmla="*/ 600279 h 2915645"/>
              <a:gd name="connsiteX116" fmla="*/ 487031 w 668361"/>
              <a:gd name="connsiteY116" fmla="*/ 600279 h 2915645"/>
              <a:gd name="connsiteX117" fmla="*/ 368546 w 668361"/>
              <a:gd name="connsiteY117" fmla="*/ 470666 h 2915645"/>
              <a:gd name="connsiteX118" fmla="*/ 393422 w 668361"/>
              <a:gd name="connsiteY118" fmla="*/ 442518 h 2915645"/>
              <a:gd name="connsiteX119" fmla="*/ 432698 w 668361"/>
              <a:gd name="connsiteY119" fmla="*/ 397350 h 2915645"/>
              <a:gd name="connsiteX120" fmla="*/ 474179 w 668361"/>
              <a:gd name="connsiteY120" fmla="*/ 439515 h 2915645"/>
              <a:gd name="connsiteX121" fmla="*/ 632201 w 668361"/>
              <a:gd name="connsiteY121" fmla="*/ 653679 h 2915645"/>
              <a:gd name="connsiteX122" fmla="*/ 638441 w 668361"/>
              <a:gd name="connsiteY122" fmla="*/ 665506 h 2915645"/>
              <a:gd name="connsiteX123" fmla="*/ 656576 w 668361"/>
              <a:gd name="connsiteY123" fmla="*/ 764588 h 2915645"/>
              <a:gd name="connsiteX124" fmla="*/ 455610 w 668361"/>
              <a:gd name="connsiteY124" fmla="*/ 1114151 h 2915645"/>
              <a:gd name="connsiteX125" fmla="*/ 411096 w 668361"/>
              <a:gd name="connsiteY125" fmla="*/ 1078147 h 2915645"/>
              <a:gd name="connsiteX126" fmla="*/ 379020 w 668361"/>
              <a:gd name="connsiteY126" fmla="*/ 1052617 h 2915645"/>
              <a:gd name="connsiteX127" fmla="*/ 481794 w 668361"/>
              <a:gd name="connsiteY127" fmla="*/ 950498 h 2915645"/>
              <a:gd name="connsiteX128" fmla="*/ 240242 w 668361"/>
              <a:gd name="connsiteY128" fmla="*/ 950498 h 2915645"/>
              <a:gd name="connsiteX129" fmla="*/ 346944 w 668361"/>
              <a:gd name="connsiteY129" fmla="*/ 1052617 h 2915645"/>
              <a:gd name="connsiteX130" fmla="*/ 354800 w 668361"/>
              <a:gd name="connsiteY130" fmla="*/ 1059163 h 2915645"/>
              <a:gd name="connsiteX131" fmla="*/ 362655 w 668361"/>
              <a:gd name="connsiteY131" fmla="*/ 1065709 h 2915645"/>
              <a:gd name="connsiteX132" fmla="*/ 396040 w 668361"/>
              <a:gd name="connsiteY132" fmla="*/ 1092548 h 2915645"/>
              <a:gd name="connsiteX133" fmla="*/ 439244 w 668361"/>
              <a:gd name="connsiteY133" fmla="*/ 1127243 h 2915645"/>
              <a:gd name="connsiteX134" fmla="*/ 447100 w 668361"/>
              <a:gd name="connsiteY134" fmla="*/ 1133789 h 2915645"/>
              <a:gd name="connsiteX135" fmla="*/ 454955 w 668361"/>
              <a:gd name="connsiteY135" fmla="*/ 1140335 h 2915645"/>
              <a:gd name="connsiteX136" fmla="*/ 632355 w 668361"/>
              <a:gd name="connsiteY136" fmla="*/ 1368795 h 2915645"/>
              <a:gd name="connsiteX137" fmla="*/ 631700 w 668361"/>
              <a:gd name="connsiteY137" fmla="*/ 1368795 h 2915645"/>
              <a:gd name="connsiteX138" fmla="*/ 646102 w 668361"/>
              <a:gd name="connsiteY138" fmla="*/ 1463714 h 2915645"/>
              <a:gd name="connsiteX139" fmla="*/ 623191 w 668361"/>
              <a:gd name="connsiteY139" fmla="*/ 1578270 h 2915645"/>
              <a:gd name="connsiteX140" fmla="*/ 623845 w 668361"/>
              <a:gd name="connsiteY140" fmla="*/ 1578271 h 2915645"/>
              <a:gd name="connsiteX141" fmla="*/ 424189 w 668361"/>
              <a:gd name="connsiteY141" fmla="*/ 1820477 h 2915645"/>
              <a:gd name="connsiteX142" fmla="*/ 416333 w 668361"/>
              <a:gd name="connsiteY142" fmla="*/ 1827023 h 2915645"/>
              <a:gd name="connsiteX143" fmla="*/ 408478 w 668361"/>
              <a:gd name="connsiteY143" fmla="*/ 1833570 h 2915645"/>
              <a:gd name="connsiteX144" fmla="*/ 344326 w 668361"/>
              <a:gd name="connsiteY144" fmla="*/ 1885284 h 2915645"/>
              <a:gd name="connsiteX145" fmla="*/ 331888 w 668361"/>
              <a:gd name="connsiteY145" fmla="*/ 1895103 h 2915645"/>
              <a:gd name="connsiteX146" fmla="*/ 323378 w 668361"/>
              <a:gd name="connsiteY146" fmla="*/ 1901649 h 2915645"/>
              <a:gd name="connsiteX147" fmla="*/ 315523 w 668361"/>
              <a:gd name="connsiteY147" fmla="*/ 1908195 h 2915645"/>
              <a:gd name="connsiteX148" fmla="*/ 193110 w 668361"/>
              <a:gd name="connsiteY148" fmla="*/ 2016207 h 2915645"/>
              <a:gd name="connsiteX149" fmla="*/ 454301 w 668361"/>
              <a:gd name="connsiteY149" fmla="*/ 2016207 h 2915645"/>
              <a:gd name="connsiteX150" fmla="*/ 348908 w 668361"/>
              <a:gd name="connsiteY150" fmla="*/ 1909504 h 2915645"/>
              <a:gd name="connsiteX151" fmla="*/ 360691 w 668361"/>
              <a:gd name="connsiteY151" fmla="*/ 1900340 h 2915645"/>
              <a:gd name="connsiteX152" fmla="*/ 424843 w 668361"/>
              <a:gd name="connsiteY152" fmla="*/ 1847971 h 2915645"/>
              <a:gd name="connsiteX153" fmla="*/ 648066 w 668361"/>
              <a:gd name="connsiteY153" fmla="*/ 2196225 h 2915645"/>
              <a:gd name="connsiteX154" fmla="*/ 422879 w 668361"/>
              <a:gd name="connsiteY154" fmla="*/ 2544479 h 2915645"/>
              <a:gd name="connsiteX155" fmla="*/ 395386 w 668361"/>
              <a:gd name="connsiteY155" fmla="*/ 2521568 h 2915645"/>
              <a:gd name="connsiteX156" fmla="*/ 347598 w 668361"/>
              <a:gd name="connsiteY156" fmla="*/ 2482291 h 2915645"/>
              <a:gd name="connsiteX157" fmla="*/ 447755 w 668361"/>
              <a:gd name="connsiteY157" fmla="*/ 2386717 h 2915645"/>
              <a:gd name="connsiteX158" fmla="*/ 210785 w 668361"/>
              <a:gd name="connsiteY158" fmla="*/ 2386718 h 2915645"/>
              <a:gd name="connsiteX159" fmla="*/ 315523 w 668361"/>
              <a:gd name="connsiteY159" fmla="*/ 2482291 h 2915645"/>
              <a:gd name="connsiteX160" fmla="*/ 323378 w 668361"/>
              <a:gd name="connsiteY160" fmla="*/ 2488837 h 2915645"/>
              <a:gd name="connsiteX161" fmla="*/ 331234 w 668361"/>
              <a:gd name="connsiteY161" fmla="*/ 2495383 h 2915645"/>
              <a:gd name="connsiteX162" fmla="*/ 379675 w 668361"/>
              <a:gd name="connsiteY162" fmla="*/ 2535969 h 2915645"/>
              <a:gd name="connsiteX163" fmla="*/ 406514 w 668361"/>
              <a:gd name="connsiteY163" fmla="*/ 2558226 h 2915645"/>
              <a:gd name="connsiteX164" fmla="*/ 414369 w 668361"/>
              <a:gd name="connsiteY164" fmla="*/ 2564772 h 2915645"/>
              <a:gd name="connsiteX165" fmla="*/ 422224 w 668361"/>
              <a:gd name="connsiteY165" fmla="*/ 2571318 h 2915645"/>
              <a:gd name="connsiteX166" fmla="*/ 668359 w 668361"/>
              <a:gd name="connsiteY166" fmla="*/ 2914335 h 2915645"/>
              <a:gd name="connsiteX167" fmla="*/ 565585 w 668361"/>
              <a:gd name="connsiteY167" fmla="*/ 2914335 h 2915645"/>
              <a:gd name="connsiteX168" fmla="*/ 346289 w 668361"/>
              <a:gd name="connsiteY168" fmla="*/ 2633506 h 2915645"/>
              <a:gd name="connsiteX169" fmla="*/ 338434 w 668361"/>
              <a:gd name="connsiteY169" fmla="*/ 2626960 h 2915645"/>
              <a:gd name="connsiteX170" fmla="*/ 330579 w 668361"/>
              <a:gd name="connsiteY170" fmla="*/ 2620414 h 2915645"/>
              <a:gd name="connsiteX171" fmla="*/ 308977 w 668361"/>
              <a:gd name="connsiteY171" fmla="*/ 2602739 h 2915645"/>
              <a:gd name="connsiteX172" fmla="*/ 255298 w 668361"/>
              <a:gd name="connsiteY172" fmla="*/ 2558226 h 2915645"/>
              <a:gd name="connsiteX173" fmla="*/ 247443 w 668361"/>
              <a:gd name="connsiteY173" fmla="*/ 2551680 h 2915645"/>
              <a:gd name="connsiteX174" fmla="*/ 239588 w 668361"/>
              <a:gd name="connsiteY174" fmla="*/ 2545134 h 2915645"/>
              <a:gd name="connsiteX175" fmla="*/ 72171 w 668361"/>
              <a:gd name="connsiteY175" fmla="*/ 2377144 h 2915645"/>
              <a:gd name="connsiteX176" fmla="*/ 0 w 668361"/>
              <a:gd name="connsiteY176" fmla="*/ 2915645 h 2915645"/>
              <a:gd name="connsiteX177" fmla="*/ 240242 w 668361"/>
              <a:gd name="connsiteY177" fmla="*/ 2572628 h 2915645"/>
              <a:gd name="connsiteX178" fmla="*/ 295229 w 668361"/>
              <a:gd name="connsiteY178" fmla="*/ 2617796 h 2915645"/>
              <a:gd name="connsiteX179" fmla="*/ 315523 w 668361"/>
              <a:gd name="connsiteY179" fmla="*/ 2634816 h 2915645"/>
              <a:gd name="connsiteX180" fmla="*/ 102773 w 668361"/>
              <a:gd name="connsiteY180" fmla="*/ 2915645 h 2915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</a:cxnLst>
            <a:rect l="l" t="t" r="r" b="b"/>
            <a:pathLst>
              <a:path w="668361" h="2915645">
                <a:moveTo>
                  <a:pt x="140599" y="245336"/>
                </a:moveTo>
                <a:cubicBezTo>
                  <a:pt x="128509" y="230178"/>
                  <a:pt x="117666" y="214386"/>
                  <a:pt x="108665" y="197693"/>
                </a:cubicBezTo>
                <a:cubicBezTo>
                  <a:pt x="72007" y="129613"/>
                  <a:pt x="58261" y="62843"/>
                  <a:pt x="58915" y="0"/>
                </a:cubicBezTo>
                <a:lnTo>
                  <a:pt x="149881" y="0"/>
                </a:lnTo>
                <a:lnTo>
                  <a:pt x="173094" y="31461"/>
                </a:lnTo>
                <a:lnTo>
                  <a:pt x="173472" y="74380"/>
                </a:lnTo>
                <a:cubicBezTo>
                  <a:pt x="176745" y="99010"/>
                  <a:pt x="183291" y="123394"/>
                  <a:pt x="193765" y="147287"/>
                </a:cubicBezTo>
                <a:cubicBezTo>
                  <a:pt x="219295" y="205548"/>
                  <a:pt x="280174" y="249407"/>
                  <a:pt x="330579" y="298503"/>
                </a:cubicBezTo>
                <a:cubicBezTo>
                  <a:pt x="312904" y="318796"/>
                  <a:pt x="295230" y="339089"/>
                  <a:pt x="277555" y="359382"/>
                </a:cubicBezTo>
                <a:cubicBezTo>
                  <a:pt x="274282" y="363309"/>
                  <a:pt x="270355" y="367892"/>
                  <a:pt x="267082" y="371820"/>
                </a:cubicBezTo>
                <a:cubicBezTo>
                  <a:pt x="224368" y="330579"/>
                  <a:pt x="176868" y="290812"/>
                  <a:pt x="140599" y="245336"/>
                </a:cubicBezTo>
                <a:close/>
                <a:moveTo>
                  <a:pt x="166926" y="750840"/>
                </a:moveTo>
                <a:lnTo>
                  <a:pt x="553147" y="750840"/>
                </a:lnTo>
                <a:cubicBezTo>
                  <a:pt x="553147" y="746258"/>
                  <a:pt x="552493" y="742331"/>
                  <a:pt x="551838" y="737748"/>
                </a:cubicBezTo>
                <a:cubicBezTo>
                  <a:pt x="548565" y="716146"/>
                  <a:pt x="541364" y="693889"/>
                  <a:pt x="531545" y="672287"/>
                </a:cubicBezTo>
                <a:cubicBezTo>
                  <a:pt x="527617" y="662468"/>
                  <a:pt x="522381" y="653303"/>
                  <a:pt x="517144" y="644139"/>
                </a:cubicBezTo>
                <a:lnTo>
                  <a:pt x="206202" y="644139"/>
                </a:lnTo>
                <a:cubicBezTo>
                  <a:pt x="200965" y="653958"/>
                  <a:pt x="195729" y="663122"/>
                  <a:pt x="191146" y="672287"/>
                </a:cubicBezTo>
                <a:cubicBezTo>
                  <a:pt x="180018" y="694544"/>
                  <a:pt x="172162" y="716801"/>
                  <a:pt x="168890" y="737748"/>
                </a:cubicBezTo>
                <a:cubicBezTo>
                  <a:pt x="168235" y="742331"/>
                  <a:pt x="167581" y="746913"/>
                  <a:pt x="166926" y="750840"/>
                </a:cubicBezTo>
                <a:close/>
                <a:moveTo>
                  <a:pt x="205548" y="902056"/>
                </a:moveTo>
                <a:cubicBezTo>
                  <a:pt x="206202" y="902711"/>
                  <a:pt x="206202" y="902711"/>
                  <a:pt x="206857" y="903365"/>
                </a:cubicBezTo>
                <a:lnTo>
                  <a:pt x="513216" y="903365"/>
                </a:lnTo>
                <a:cubicBezTo>
                  <a:pt x="513216" y="902710"/>
                  <a:pt x="513870" y="902710"/>
                  <a:pt x="513870" y="902056"/>
                </a:cubicBezTo>
                <a:cubicBezTo>
                  <a:pt x="522381" y="887655"/>
                  <a:pt x="530236" y="871944"/>
                  <a:pt x="536127" y="856233"/>
                </a:cubicBezTo>
                <a:cubicBezTo>
                  <a:pt x="543328" y="837904"/>
                  <a:pt x="548565" y="817611"/>
                  <a:pt x="551184" y="797318"/>
                </a:cubicBezTo>
                <a:lnTo>
                  <a:pt x="168890" y="797318"/>
                </a:lnTo>
                <a:cubicBezTo>
                  <a:pt x="171508" y="817611"/>
                  <a:pt x="176090" y="837249"/>
                  <a:pt x="183291" y="856233"/>
                </a:cubicBezTo>
                <a:cubicBezTo>
                  <a:pt x="189182" y="871944"/>
                  <a:pt x="197038" y="887655"/>
                  <a:pt x="205548" y="902056"/>
                </a:cubicBezTo>
                <a:close/>
                <a:moveTo>
                  <a:pt x="154488" y="1451276"/>
                </a:moveTo>
                <a:lnTo>
                  <a:pt x="373783" y="1451276"/>
                </a:lnTo>
                <a:lnTo>
                  <a:pt x="374438" y="1451276"/>
                </a:lnTo>
                <a:lnTo>
                  <a:pt x="543982" y="1451276"/>
                </a:lnTo>
                <a:cubicBezTo>
                  <a:pt x="543328" y="1446039"/>
                  <a:pt x="543328" y="1441457"/>
                  <a:pt x="542673" y="1436874"/>
                </a:cubicBezTo>
                <a:cubicBezTo>
                  <a:pt x="540055" y="1413963"/>
                  <a:pt x="534163" y="1391706"/>
                  <a:pt x="524999" y="1371413"/>
                </a:cubicBezTo>
                <a:cubicBezTo>
                  <a:pt x="524999" y="1370104"/>
                  <a:pt x="524344" y="1369450"/>
                  <a:pt x="523690" y="1368140"/>
                </a:cubicBezTo>
                <a:cubicBezTo>
                  <a:pt x="520416" y="1360285"/>
                  <a:pt x="516489" y="1352430"/>
                  <a:pt x="511907" y="1344574"/>
                </a:cubicBezTo>
                <a:lnTo>
                  <a:pt x="187219" y="1344574"/>
                </a:lnTo>
                <a:cubicBezTo>
                  <a:pt x="181327" y="1353739"/>
                  <a:pt x="175436" y="1362248"/>
                  <a:pt x="170853" y="1371413"/>
                </a:cubicBezTo>
                <a:cubicBezTo>
                  <a:pt x="160379" y="1392361"/>
                  <a:pt x="153833" y="1413963"/>
                  <a:pt x="153833" y="1436874"/>
                </a:cubicBezTo>
                <a:cubicBezTo>
                  <a:pt x="153833" y="1441457"/>
                  <a:pt x="153833" y="1446694"/>
                  <a:pt x="154488" y="1451276"/>
                </a:cubicBezTo>
                <a:close/>
                <a:moveTo>
                  <a:pt x="204893" y="1604455"/>
                </a:moveTo>
                <a:lnTo>
                  <a:pt x="498160" y="1604455"/>
                </a:lnTo>
                <a:cubicBezTo>
                  <a:pt x="500124" y="1601837"/>
                  <a:pt x="502087" y="1598564"/>
                  <a:pt x="504051" y="1595291"/>
                </a:cubicBezTo>
                <a:cubicBezTo>
                  <a:pt x="507324" y="1589399"/>
                  <a:pt x="510598" y="1584162"/>
                  <a:pt x="513870" y="1578271"/>
                </a:cubicBezTo>
                <a:lnTo>
                  <a:pt x="513216" y="1578271"/>
                </a:lnTo>
                <a:cubicBezTo>
                  <a:pt x="518453" y="1568452"/>
                  <a:pt x="523035" y="1558632"/>
                  <a:pt x="526962" y="1548813"/>
                </a:cubicBezTo>
                <a:cubicBezTo>
                  <a:pt x="533508" y="1532448"/>
                  <a:pt x="538746" y="1515428"/>
                  <a:pt x="541364" y="1497754"/>
                </a:cubicBezTo>
                <a:lnTo>
                  <a:pt x="374438" y="1497753"/>
                </a:lnTo>
                <a:lnTo>
                  <a:pt x="373783" y="1497753"/>
                </a:lnTo>
                <a:lnTo>
                  <a:pt x="160379" y="1497754"/>
                </a:lnTo>
                <a:cubicBezTo>
                  <a:pt x="164307" y="1514774"/>
                  <a:pt x="170199" y="1531793"/>
                  <a:pt x="176745" y="1548814"/>
                </a:cubicBezTo>
                <a:cubicBezTo>
                  <a:pt x="182636" y="1564524"/>
                  <a:pt x="190492" y="1579580"/>
                  <a:pt x="199002" y="1594636"/>
                </a:cubicBezTo>
                <a:cubicBezTo>
                  <a:pt x="200965" y="1597255"/>
                  <a:pt x="202930" y="1600527"/>
                  <a:pt x="204893" y="1603801"/>
                </a:cubicBezTo>
                <a:close/>
                <a:moveTo>
                  <a:pt x="103428" y="2176587"/>
                </a:moveTo>
                <a:lnTo>
                  <a:pt x="543328" y="2176587"/>
                </a:lnTo>
                <a:cubicBezTo>
                  <a:pt x="542673" y="2173968"/>
                  <a:pt x="542673" y="2171350"/>
                  <a:pt x="542019" y="2168731"/>
                </a:cubicBezTo>
                <a:cubicBezTo>
                  <a:pt x="537436" y="2147129"/>
                  <a:pt x="528927" y="2124872"/>
                  <a:pt x="517144" y="2103270"/>
                </a:cubicBezTo>
                <a:cubicBezTo>
                  <a:pt x="509943" y="2090178"/>
                  <a:pt x="501433" y="2077740"/>
                  <a:pt x="492268" y="2064648"/>
                </a:cubicBezTo>
                <a:lnTo>
                  <a:pt x="151215" y="2064648"/>
                </a:lnTo>
                <a:cubicBezTo>
                  <a:pt x="142050" y="2077085"/>
                  <a:pt x="133541" y="2090178"/>
                  <a:pt x="126340" y="2103270"/>
                </a:cubicBezTo>
                <a:cubicBezTo>
                  <a:pt x="114556" y="2124218"/>
                  <a:pt x="107356" y="2146474"/>
                  <a:pt x="104083" y="2168731"/>
                </a:cubicBezTo>
                <a:cubicBezTo>
                  <a:pt x="103429" y="2171350"/>
                  <a:pt x="103428" y="2173968"/>
                  <a:pt x="103428" y="2176587"/>
                </a:cubicBezTo>
                <a:close/>
                <a:moveTo>
                  <a:pt x="157761" y="2325838"/>
                </a:moveTo>
                <a:cubicBezTo>
                  <a:pt x="160379" y="2329766"/>
                  <a:pt x="163653" y="2333693"/>
                  <a:pt x="167581" y="2337621"/>
                </a:cubicBezTo>
                <a:lnTo>
                  <a:pt x="488341" y="2337621"/>
                </a:lnTo>
                <a:cubicBezTo>
                  <a:pt x="490959" y="2333693"/>
                  <a:pt x="494232" y="2329766"/>
                  <a:pt x="496850" y="2325838"/>
                </a:cubicBezTo>
                <a:cubicBezTo>
                  <a:pt x="507979" y="2310782"/>
                  <a:pt x="517144" y="2295726"/>
                  <a:pt x="524344" y="2280015"/>
                </a:cubicBezTo>
                <a:cubicBezTo>
                  <a:pt x="532854" y="2261686"/>
                  <a:pt x="539400" y="2243357"/>
                  <a:pt x="542673" y="2225028"/>
                </a:cubicBezTo>
                <a:lnTo>
                  <a:pt x="107356" y="2225028"/>
                </a:lnTo>
                <a:cubicBezTo>
                  <a:pt x="111284" y="2243357"/>
                  <a:pt x="118484" y="2261686"/>
                  <a:pt x="128304" y="2280015"/>
                </a:cubicBezTo>
                <a:cubicBezTo>
                  <a:pt x="136159" y="2295072"/>
                  <a:pt x="146633" y="2310782"/>
                  <a:pt x="157761" y="2325838"/>
                </a:cubicBezTo>
                <a:close/>
                <a:moveTo>
                  <a:pt x="72171" y="2377144"/>
                </a:moveTo>
                <a:cubicBezTo>
                  <a:pt x="28148" y="2318474"/>
                  <a:pt x="0" y="2256450"/>
                  <a:pt x="0" y="2189025"/>
                </a:cubicBezTo>
                <a:cubicBezTo>
                  <a:pt x="0" y="2048938"/>
                  <a:pt x="120448" y="1941581"/>
                  <a:pt x="247443" y="1838152"/>
                </a:cubicBezTo>
                <a:cubicBezTo>
                  <a:pt x="250062" y="1836188"/>
                  <a:pt x="252680" y="1833570"/>
                  <a:pt x="255299" y="1831606"/>
                </a:cubicBezTo>
                <a:cubicBezTo>
                  <a:pt x="257917" y="1829642"/>
                  <a:pt x="260536" y="1827023"/>
                  <a:pt x="263154" y="1825060"/>
                </a:cubicBezTo>
                <a:cubicBezTo>
                  <a:pt x="267736" y="1821132"/>
                  <a:pt x="272319" y="1817859"/>
                  <a:pt x="276901" y="1813931"/>
                </a:cubicBezTo>
                <a:cubicBezTo>
                  <a:pt x="297848" y="1797566"/>
                  <a:pt x="319451" y="1780546"/>
                  <a:pt x="339743" y="1763526"/>
                </a:cubicBezTo>
                <a:cubicBezTo>
                  <a:pt x="342362" y="1761562"/>
                  <a:pt x="344980" y="1758944"/>
                  <a:pt x="347599" y="1756980"/>
                </a:cubicBezTo>
                <a:cubicBezTo>
                  <a:pt x="350217" y="1755016"/>
                  <a:pt x="352836" y="1752398"/>
                  <a:pt x="355454" y="1750434"/>
                </a:cubicBezTo>
                <a:cubicBezTo>
                  <a:pt x="394731" y="1717048"/>
                  <a:pt x="432044" y="1683009"/>
                  <a:pt x="462811" y="1647659"/>
                </a:cubicBezTo>
                <a:lnTo>
                  <a:pt x="236314" y="1647660"/>
                </a:lnTo>
                <a:cubicBezTo>
                  <a:pt x="261845" y="1682355"/>
                  <a:pt x="292611" y="1716394"/>
                  <a:pt x="324688" y="1749125"/>
                </a:cubicBezTo>
                <a:cubicBezTo>
                  <a:pt x="303740" y="1766145"/>
                  <a:pt x="282792" y="1782510"/>
                  <a:pt x="261845" y="1799530"/>
                </a:cubicBezTo>
                <a:cubicBezTo>
                  <a:pt x="257262" y="1803457"/>
                  <a:pt x="252680" y="1806731"/>
                  <a:pt x="248097" y="1810659"/>
                </a:cubicBezTo>
                <a:cubicBezTo>
                  <a:pt x="144014" y="1704611"/>
                  <a:pt x="51059" y="1584163"/>
                  <a:pt x="51060" y="1434911"/>
                </a:cubicBezTo>
                <a:cubicBezTo>
                  <a:pt x="51059" y="1311844"/>
                  <a:pt x="153179" y="1225435"/>
                  <a:pt x="267736" y="1136407"/>
                </a:cubicBezTo>
                <a:cubicBezTo>
                  <a:pt x="282792" y="1148845"/>
                  <a:pt x="297848" y="1161283"/>
                  <a:pt x="312904" y="1173066"/>
                </a:cubicBezTo>
                <a:cubicBezTo>
                  <a:pt x="324032" y="1181576"/>
                  <a:pt x="334506" y="1190086"/>
                  <a:pt x="344980" y="1198595"/>
                </a:cubicBezTo>
                <a:cubicBezTo>
                  <a:pt x="301122" y="1232635"/>
                  <a:pt x="260535" y="1264712"/>
                  <a:pt x="227805" y="1296787"/>
                </a:cubicBezTo>
                <a:lnTo>
                  <a:pt x="481139" y="1296787"/>
                </a:lnTo>
                <a:cubicBezTo>
                  <a:pt x="452992" y="1263402"/>
                  <a:pt x="417642" y="1231326"/>
                  <a:pt x="379020" y="1199250"/>
                </a:cubicBezTo>
                <a:cubicBezTo>
                  <a:pt x="376402" y="1197286"/>
                  <a:pt x="373783" y="1194668"/>
                  <a:pt x="371165" y="1192704"/>
                </a:cubicBezTo>
                <a:cubicBezTo>
                  <a:pt x="367892" y="1190740"/>
                  <a:pt x="365273" y="1188122"/>
                  <a:pt x="362655" y="1186158"/>
                </a:cubicBezTo>
                <a:cubicBezTo>
                  <a:pt x="351526" y="1176993"/>
                  <a:pt x="340398" y="1167829"/>
                  <a:pt x="328615" y="1158664"/>
                </a:cubicBezTo>
                <a:cubicBezTo>
                  <a:pt x="314214" y="1147536"/>
                  <a:pt x="299812" y="1135753"/>
                  <a:pt x="285411" y="1123970"/>
                </a:cubicBezTo>
                <a:cubicBezTo>
                  <a:pt x="282792" y="1122006"/>
                  <a:pt x="280174" y="1119388"/>
                  <a:pt x="277555" y="1117423"/>
                </a:cubicBezTo>
                <a:cubicBezTo>
                  <a:pt x="274937" y="1115460"/>
                  <a:pt x="272319" y="1112841"/>
                  <a:pt x="269700" y="1110877"/>
                </a:cubicBezTo>
                <a:cubicBezTo>
                  <a:pt x="164962" y="1023159"/>
                  <a:pt x="65461" y="919076"/>
                  <a:pt x="65461" y="761969"/>
                </a:cubicBezTo>
                <a:cubicBezTo>
                  <a:pt x="65461" y="643484"/>
                  <a:pt x="161689" y="525654"/>
                  <a:pt x="269700" y="401277"/>
                </a:cubicBezTo>
                <a:cubicBezTo>
                  <a:pt x="271664" y="398659"/>
                  <a:pt x="273628" y="396040"/>
                  <a:pt x="276246" y="393422"/>
                </a:cubicBezTo>
                <a:cubicBezTo>
                  <a:pt x="278210" y="390804"/>
                  <a:pt x="280174" y="388185"/>
                  <a:pt x="282792" y="385566"/>
                </a:cubicBezTo>
                <a:cubicBezTo>
                  <a:pt x="287374" y="380984"/>
                  <a:pt x="291302" y="376402"/>
                  <a:pt x="295885" y="371165"/>
                </a:cubicBezTo>
                <a:cubicBezTo>
                  <a:pt x="312904" y="352182"/>
                  <a:pt x="329925" y="332543"/>
                  <a:pt x="346944" y="312905"/>
                </a:cubicBezTo>
                <a:cubicBezTo>
                  <a:pt x="348908" y="310287"/>
                  <a:pt x="351526" y="307668"/>
                  <a:pt x="353491" y="305050"/>
                </a:cubicBezTo>
                <a:cubicBezTo>
                  <a:pt x="355454" y="302431"/>
                  <a:pt x="358072" y="299813"/>
                  <a:pt x="360037" y="297194"/>
                </a:cubicBezTo>
                <a:lnTo>
                  <a:pt x="364846" y="291338"/>
                </a:lnTo>
                <a:lnTo>
                  <a:pt x="425133" y="373044"/>
                </a:lnTo>
                <a:lnTo>
                  <a:pt x="422879" y="375748"/>
                </a:lnTo>
                <a:cubicBezTo>
                  <a:pt x="420915" y="378366"/>
                  <a:pt x="418297" y="380984"/>
                  <a:pt x="416333" y="383603"/>
                </a:cubicBezTo>
                <a:cubicBezTo>
                  <a:pt x="402586" y="399314"/>
                  <a:pt x="388839" y="415025"/>
                  <a:pt x="375092" y="430735"/>
                </a:cubicBezTo>
                <a:cubicBezTo>
                  <a:pt x="367237" y="439245"/>
                  <a:pt x="359382" y="447755"/>
                  <a:pt x="352181" y="456265"/>
                </a:cubicBezTo>
                <a:cubicBezTo>
                  <a:pt x="350217" y="458883"/>
                  <a:pt x="347598" y="461502"/>
                  <a:pt x="345635" y="464120"/>
                </a:cubicBezTo>
                <a:cubicBezTo>
                  <a:pt x="343671" y="466739"/>
                  <a:pt x="341053" y="469357"/>
                  <a:pt x="339089" y="471976"/>
                </a:cubicBezTo>
                <a:cubicBezTo>
                  <a:pt x="300466" y="515835"/>
                  <a:pt x="265117" y="559039"/>
                  <a:pt x="235660" y="600279"/>
                </a:cubicBezTo>
                <a:lnTo>
                  <a:pt x="487031" y="600279"/>
                </a:lnTo>
                <a:cubicBezTo>
                  <a:pt x="454301" y="557075"/>
                  <a:pt x="413060" y="514526"/>
                  <a:pt x="368546" y="470666"/>
                </a:cubicBezTo>
                <a:cubicBezTo>
                  <a:pt x="377057" y="461502"/>
                  <a:pt x="384912" y="451683"/>
                  <a:pt x="393422" y="442518"/>
                </a:cubicBezTo>
                <a:cubicBezTo>
                  <a:pt x="406514" y="427462"/>
                  <a:pt x="419606" y="412406"/>
                  <a:pt x="432698" y="397350"/>
                </a:cubicBezTo>
                <a:lnTo>
                  <a:pt x="474179" y="439515"/>
                </a:lnTo>
                <a:lnTo>
                  <a:pt x="632201" y="653679"/>
                </a:lnTo>
                <a:lnTo>
                  <a:pt x="638441" y="665506"/>
                </a:lnTo>
                <a:cubicBezTo>
                  <a:pt x="650071" y="697326"/>
                  <a:pt x="656576" y="730221"/>
                  <a:pt x="656576" y="764588"/>
                </a:cubicBezTo>
                <a:cubicBezTo>
                  <a:pt x="656576" y="915803"/>
                  <a:pt x="562967" y="1023159"/>
                  <a:pt x="455610" y="1114151"/>
                </a:cubicBezTo>
                <a:cubicBezTo>
                  <a:pt x="440554" y="1101713"/>
                  <a:pt x="426152" y="1089930"/>
                  <a:pt x="411096" y="1078147"/>
                </a:cubicBezTo>
                <a:cubicBezTo>
                  <a:pt x="400623" y="1069637"/>
                  <a:pt x="389494" y="1061127"/>
                  <a:pt x="379020" y="1052617"/>
                </a:cubicBezTo>
                <a:cubicBezTo>
                  <a:pt x="416987" y="1020541"/>
                  <a:pt x="452991" y="986501"/>
                  <a:pt x="481794" y="950498"/>
                </a:cubicBezTo>
                <a:lnTo>
                  <a:pt x="240242" y="950498"/>
                </a:lnTo>
                <a:cubicBezTo>
                  <a:pt x="270354" y="986501"/>
                  <a:pt x="307668" y="1019886"/>
                  <a:pt x="346944" y="1052617"/>
                </a:cubicBezTo>
                <a:cubicBezTo>
                  <a:pt x="349563" y="1054580"/>
                  <a:pt x="352181" y="1057199"/>
                  <a:pt x="354800" y="1059163"/>
                </a:cubicBezTo>
                <a:cubicBezTo>
                  <a:pt x="357418" y="1061127"/>
                  <a:pt x="360037" y="1063745"/>
                  <a:pt x="362655" y="1065709"/>
                </a:cubicBezTo>
                <a:cubicBezTo>
                  <a:pt x="373783" y="1074219"/>
                  <a:pt x="384912" y="1083383"/>
                  <a:pt x="396040" y="1092548"/>
                </a:cubicBezTo>
                <a:cubicBezTo>
                  <a:pt x="410441" y="1104331"/>
                  <a:pt x="424843" y="1115460"/>
                  <a:pt x="439244" y="1127243"/>
                </a:cubicBezTo>
                <a:cubicBezTo>
                  <a:pt x="441863" y="1129207"/>
                  <a:pt x="444481" y="1131825"/>
                  <a:pt x="447100" y="1133789"/>
                </a:cubicBezTo>
                <a:cubicBezTo>
                  <a:pt x="449718" y="1135753"/>
                  <a:pt x="452337" y="1138371"/>
                  <a:pt x="454955" y="1140335"/>
                </a:cubicBezTo>
                <a:cubicBezTo>
                  <a:pt x="532200" y="1205141"/>
                  <a:pt x="602898" y="1275839"/>
                  <a:pt x="632355" y="1368795"/>
                </a:cubicBezTo>
                <a:lnTo>
                  <a:pt x="631700" y="1368795"/>
                </a:lnTo>
                <a:cubicBezTo>
                  <a:pt x="640865" y="1398253"/>
                  <a:pt x="646102" y="1429674"/>
                  <a:pt x="646102" y="1463714"/>
                </a:cubicBezTo>
                <a:cubicBezTo>
                  <a:pt x="646102" y="1504300"/>
                  <a:pt x="637592" y="1542267"/>
                  <a:pt x="623191" y="1578270"/>
                </a:cubicBezTo>
                <a:lnTo>
                  <a:pt x="623845" y="1578271"/>
                </a:lnTo>
                <a:cubicBezTo>
                  <a:pt x="586532" y="1671226"/>
                  <a:pt x="507979" y="1749779"/>
                  <a:pt x="424189" y="1820477"/>
                </a:cubicBezTo>
                <a:cubicBezTo>
                  <a:pt x="421570" y="1822441"/>
                  <a:pt x="418952" y="1825060"/>
                  <a:pt x="416333" y="1827023"/>
                </a:cubicBezTo>
                <a:cubicBezTo>
                  <a:pt x="413715" y="1828988"/>
                  <a:pt x="411097" y="1831606"/>
                  <a:pt x="408478" y="1833570"/>
                </a:cubicBezTo>
                <a:cubicBezTo>
                  <a:pt x="386875" y="1851245"/>
                  <a:pt x="365273" y="1868264"/>
                  <a:pt x="344326" y="1885284"/>
                </a:cubicBezTo>
                <a:cubicBezTo>
                  <a:pt x="339743" y="1888557"/>
                  <a:pt x="335816" y="1891830"/>
                  <a:pt x="331888" y="1895103"/>
                </a:cubicBezTo>
                <a:cubicBezTo>
                  <a:pt x="328615" y="1897067"/>
                  <a:pt x="325997" y="1899686"/>
                  <a:pt x="323378" y="1901649"/>
                </a:cubicBezTo>
                <a:cubicBezTo>
                  <a:pt x="320760" y="1903613"/>
                  <a:pt x="318141" y="1906232"/>
                  <a:pt x="315523" y="1908195"/>
                </a:cubicBezTo>
                <a:cubicBezTo>
                  <a:pt x="271009" y="1944854"/>
                  <a:pt x="228459" y="1980203"/>
                  <a:pt x="193110" y="2016207"/>
                </a:cubicBezTo>
                <a:lnTo>
                  <a:pt x="454301" y="2016207"/>
                </a:lnTo>
                <a:cubicBezTo>
                  <a:pt x="423534" y="1980858"/>
                  <a:pt x="386875" y="1945509"/>
                  <a:pt x="348908" y="1909504"/>
                </a:cubicBezTo>
                <a:cubicBezTo>
                  <a:pt x="352836" y="1906886"/>
                  <a:pt x="356763" y="1903613"/>
                  <a:pt x="360691" y="1900340"/>
                </a:cubicBezTo>
                <a:cubicBezTo>
                  <a:pt x="381638" y="1883320"/>
                  <a:pt x="403241" y="1865646"/>
                  <a:pt x="424843" y="1847971"/>
                </a:cubicBezTo>
                <a:cubicBezTo>
                  <a:pt x="541364" y="1959255"/>
                  <a:pt x="648066" y="2065302"/>
                  <a:pt x="648066" y="2196225"/>
                </a:cubicBezTo>
                <a:cubicBezTo>
                  <a:pt x="648066" y="2328456"/>
                  <a:pt x="542673" y="2439741"/>
                  <a:pt x="422879" y="2544479"/>
                </a:cubicBezTo>
                <a:cubicBezTo>
                  <a:pt x="413715" y="2536623"/>
                  <a:pt x="404550" y="2529423"/>
                  <a:pt x="395386" y="2521568"/>
                </a:cubicBezTo>
                <a:cubicBezTo>
                  <a:pt x="379675" y="2508475"/>
                  <a:pt x="363309" y="2495383"/>
                  <a:pt x="347598" y="2482291"/>
                </a:cubicBezTo>
                <a:cubicBezTo>
                  <a:pt x="383603" y="2450870"/>
                  <a:pt x="417642" y="2418793"/>
                  <a:pt x="447755" y="2386717"/>
                </a:cubicBezTo>
                <a:lnTo>
                  <a:pt x="210785" y="2386718"/>
                </a:lnTo>
                <a:cubicBezTo>
                  <a:pt x="242206" y="2418793"/>
                  <a:pt x="278210" y="2450870"/>
                  <a:pt x="315523" y="2482291"/>
                </a:cubicBezTo>
                <a:cubicBezTo>
                  <a:pt x="318141" y="2484254"/>
                  <a:pt x="320760" y="2486873"/>
                  <a:pt x="323378" y="2488837"/>
                </a:cubicBezTo>
                <a:cubicBezTo>
                  <a:pt x="325997" y="2490800"/>
                  <a:pt x="328615" y="2493419"/>
                  <a:pt x="331234" y="2495383"/>
                </a:cubicBezTo>
                <a:cubicBezTo>
                  <a:pt x="346944" y="2509129"/>
                  <a:pt x="363309" y="2522877"/>
                  <a:pt x="379675" y="2535969"/>
                </a:cubicBezTo>
                <a:cubicBezTo>
                  <a:pt x="388840" y="2543170"/>
                  <a:pt x="397349" y="2551025"/>
                  <a:pt x="406514" y="2558226"/>
                </a:cubicBezTo>
                <a:cubicBezTo>
                  <a:pt x="409132" y="2560190"/>
                  <a:pt x="411751" y="2562808"/>
                  <a:pt x="414369" y="2564772"/>
                </a:cubicBezTo>
                <a:cubicBezTo>
                  <a:pt x="416988" y="2566736"/>
                  <a:pt x="419606" y="2569354"/>
                  <a:pt x="422224" y="2571318"/>
                </a:cubicBezTo>
                <a:cubicBezTo>
                  <a:pt x="549874" y="2678020"/>
                  <a:pt x="669014" y="2788649"/>
                  <a:pt x="668359" y="2914335"/>
                </a:cubicBezTo>
                <a:lnTo>
                  <a:pt x="565585" y="2914335"/>
                </a:lnTo>
                <a:cubicBezTo>
                  <a:pt x="565585" y="2823998"/>
                  <a:pt x="459538" y="2727770"/>
                  <a:pt x="346289" y="2633506"/>
                </a:cubicBezTo>
                <a:cubicBezTo>
                  <a:pt x="343671" y="2631543"/>
                  <a:pt x="341052" y="2628924"/>
                  <a:pt x="338434" y="2626960"/>
                </a:cubicBezTo>
                <a:cubicBezTo>
                  <a:pt x="335815" y="2624996"/>
                  <a:pt x="333197" y="2622378"/>
                  <a:pt x="330579" y="2620414"/>
                </a:cubicBezTo>
                <a:cubicBezTo>
                  <a:pt x="323378" y="2614522"/>
                  <a:pt x="316177" y="2608631"/>
                  <a:pt x="308977" y="2602739"/>
                </a:cubicBezTo>
                <a:cubicBezTo>
                  <a:pt x="291302" y="2588338"/>
                  <a:pt x="272973" y="2573282"/>
                  <a:pt x="255298" y="2558226"/>
                </a:cubicBezTo>
                <a:cubicBezTo>
                  <a:pt x="252680" y="2556262"/>
                  <a:pt x="250062" y="2553643"/>
                  <a:pt x="247443" y="2551680"/>
                </a:cubicBezTo>
                <a:cubicBezTo>
                  <a:pt x="244825" y="2549716"/>
                  <a:pt x="242206" y="2547097"/>
                  <a:pt x="239588" y="2545134"/>
                </a:cubicBezTo>
                <a:cubicBezTo>
                  <a:pt x="176091" y="2491128"/>
                  <a:pt x="116194" y="2435813"/>
                  <a:pt x="72171" y="2377144"/>
                </a:cubicBezTo>
                <a:close/>
                <a:moveTo>
                  <a:pt x="0" y="2915645"/>
                </a:moveTo>
                <a:cubicBezTo>
                  <a:pt x="0" y="2787995"/>
                  <a:pt x="116521" y="2678020"/>
                  <a:pt x="240242" y="2572628"/>
                </a:cubicBezTo>
                <a:cubicBezTo>
                  <a:pt x="257917" y="2587683"/>
                  <a:pt x="276246" y="2602740"/>
                  <a:pt x="295229" y="2617796"/>
                </a:cubicBezTo>
                <a:cubicBezTo>
                  <a:pt x="301776" y="2623687"/>
                  <a:pt x="308977" y="2628925"/>
                  <a:pt x="315523" y="2634816"/>
                </a:cubicBezTo>
                <a:cubicBezTo>
                  <a:pt x="202275" y="2731698"/>
                  <a:pt x="102773" y="2823999"/>
                  <a:pt x="102773" y="2915645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sz="900"/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6380F819-290D-45B5-535F-B5B16B9830A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 rot="20010132">
            <a:off x="7744386" y="4091712"/>
            <a:ext cx="2567679" cy="3141631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F4BFE178-55C4-4B6C-CCA0-891D1B2C0389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 rot="20601001">
            <a:off x="4105533" y="41448"/>
            <a:ext cx="1793397" cy="2194274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044747BE-A4F6-3A7B-C605-C9B750CC59B5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 rot="20775079">
            <a:off x="56408" y="3948788"/>
            <a:ext cx="1293552" cy="1582698"/>
          </a:xfrm>
          <a:prstGeom prst="rect">
            <a:avLst/>
          </a:prstGeom>
        </p:spPr>
      </p:pic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640129C-CA16-92C7-0DC8-5D802CC0B4EE}"/>
              </a:ext>
            </a:extLst>
          </p:cNvPr>
          <p:cNvSpPr/>
          <p:nvPr/>
        </p:nvSpPr>
        <p:spPr>
          <a:xfrm rot="13357974" flipH="1">
            <a:off x="10769634" y="4965936"/>
            <a:ext cx="514700" cy="2245317"/>
          </a:xfrm>
          <a:custGeom>
            <a:avLst/>
            <a:gdLst>
              <a:gd name="connsiteX0" fmla="*/ 140599 w 668361"/>
              <a:gd name="connsiteY0" fmla="*/ 245336 h 2915645"/>
              <a:gd name="connsiteX1" fmla="*/ 108665 w 668361"/>
              <a:gd name="connsiteY1" fmla="*/ 197693 h 2915645"/>
              <a:gd name="connsiteX2" fmla="*/ 58915 w 668361"/>
              <a:gd name="connsiteY2" fmla="*/ 0 h 2915645"/>
              <a:gd name="connsiteX3" fmla="*/ 149881 w 668361"/>
              <a:gd name="connsiteY3" fmla="*/ 0 h 2915645"/>
              <a:gd name="connsiteX4" fmla="*/ 173094 w 668361"/>
              <a:gd name="connsiteY4" fmla="*/ 31461 h 2915645"/>
              <a:gd name="connsiteX5" fmla="*/ 173472 w 668361"/>
              <a:gd name="connsiteY5" fmla="*/ 74380 h 2915645"/>
              <a:gd name="connsiteX6" fmla="*/ 193765 w 668361"/>
              <a:gd name="connsiteY6" fmla="*/ 147287 h 2915645"/>
              <a:gd name="connsiteX7" fmla="*/ 330579 w 668361"/>
              <a:gd name="connsiteY7" fmla="*/ 298503 h 2915645"/>
              <a:gd name="connsiteX8" fmla="*/ 277555 w 668361"/>
              <a:gd name="connsiteY8" fmla="*/ 359382 h 2915645"/>
              <a:gd name="connsiteX9" fmla="*/ 267082 w 668361"/>
              <a:gd name="connsiteY9" fmla="*/ 371820 h 2915645"/>
              <a:gd name="connsiteX10" fmla="*/ 140599 w 668361"/>
              <a:gd name="connsiteY10" fmla="*/ 245336 h 2915645"/>
              <a:gd name="connsiteX11" fmla="*/ 166926 w 668361"/>
              <a:gd name="connsiteY11" fmla="*/ 750840 h 2915645"/>
              <a:gd name="connsiteX12" fmla="*/ 553147 w 668361"/>
              <a:gd name="connsiteY12" fmla="*/ 750840 h 2915645"/>
              <a:gd name="connsiteX13" fmla="*/ 551838 w 668361"/>
              <a:gd name="connsiteY13" fmla="*/ 737748 h 2915645"/>
              <a:gd name="connsiteX14" fmla="*/ 531545 w 668361"/>
              <a:gd name="connsiteY14" fmla="*/ 672287 h 2915645"/>
              <a:gd name="connsiteX15" fmla="*/ 517144 w 668361"/>
              <a:gd name="connsiteY15" fmla="*/ 644139 h 2915645"/>
              <a:gd name="connsiteX16" fmla="*/ 206202 w 668361"/>
              <a:gd name="connsiteY16" fmla="*/ 644139 h 2915645"/>
              <a:gd name="connsiteX17" fmla="*/ 191146 w 668361"/>
              <a:gd name="connsiteY17" fmla="*/ 672287 h 2915645"/>
              <a:gd name="connsiteX18" fmla="*/ 168890 w 668361"/>
              <a:gd name="connsiteY18" fmla="*/ 737748 h 2915645"/>
              <a:gd name="connsiteX19" fmla="*/ 166926 w 668361"/>
              <a:gd name="connsiteY19" fmla="*/ 750840 h 2915645"/>
              <a:gd name="connsiteX20" fmla="*/ 205548 w 668361"/>
              <a:gd name="connsiteY20" fmla="*/ 902056 h 2915645"/>
              <a:gd name="connsiteX21" fmla="*/ 206857 w 668361"/>
              <a:gd name="connsiteY21" fmla="*/ 903365 h 2915645"/>
              <a:gd name="connsiteX22" fmla="*/ 513216 w 668361"/>
              <a:gd name="connsiteY22" fmla="*/ 903365 h 2915645"/>
              <a:gd name="connsiteX23" fmla="*/ 513870 w 668361"/>
              <a:gd name="connsiteY23" fmla="*/ 902056 h 2915645"/>
              <a:gd name="connsiteX24" fmla="*/ 536127 w 668361"/>
              <a:gd name="connsiteY24" fmla="*/ 856233 h 2915645"/>
              <a:gd name="connsiteX25" fmla="*/ 551184 w 668361"/>
              <a:gd name="connsiteY25" fmla="*/ 797318 h 2915645"/>
              <a:gd name="connsiteX26" fmla="*/ 168890 w 668361"/>
              <a:gd name="connsiteY26" fmla="*/ 797318 h 2915645"/>
              <a:gd name="connsiteX27" fmla="*/ 183291 w 668361"/>
              <a:gd name="connsiteY27" fmla="*/ 856233 h 2915645"/>
              <a:gd name="connsiteX28" fmla="*/ 205548 w 668361"/>
              <a:gd name="connsiteY28" fmla="*/ 902056 h 2915645"/>
              <a:gd name="connsiteX29" fmla="*/ 154488 w 668361"/>
              <a:gd name="connsiteY29" fmla="*/ 1451276 h 2915645"/>
              <a:gd name="connsiteX30" fmla="*/ 373783 w 668361"/>
              <a:gd name="connsiteY30" fmla="*/ 1451276 h 2915645"/>
              <a:gd name="connsiteX31" fmla="*/ 374438 w 668361"/>
              <a:gd name="connsiteY31" fmla="*/ 1451276 h 2915645"/>
              <a:gd name="connsiteX32" fmla="*/ 543982 w 668361"/>
              <a:gd name="connsiteY32" fmla="*/ 1451276 h 2915645"/>
              <a:gd name="connsiteX33" fmla="*/ 542673 w 668361"/>
              <a:gd name="connsiteY33" fmla="*/ 1436874 h 2915645"/>
              <a:gd name="connsiteX34" fmla="*/ 524999 w 668361"/>
              <a:gd name="connsiteY34" fmla="*/ 1371413 h 2915645"/>
              <a:gd name="connsiteX35" fmla="*/ 523690 w 668361"/>
              <a:gd name="connsiteY35" fmla="*/ 1368140 h 2915645"/>
              <a:gd name="connsiteX36" fmla="*/ 511907 w 668361"/>
              <a:gd name="connsiteY36" fmla="*/ 1344574 h 2915645"/>
              <a:gd name="connsiteX37" fmla="*/ 187219 w 668361"/>
              <a:gd name="connsiteY37" fmla="*/ 1344574 h 2915645"/>
              <a:gd name="connsiteX38" fmla="*/ 170853 w 668361"/>
              <a:gd name="connsiteY38" fmla="*/ 1371413 h 2915645"/>
              <a:gd name="connsiteX39" fmla="*/ 153833 w 668361"/>
              <a:gd name="connsiteY39" fmla="*/ 1436874 h 2915645"/>
              <a:gd name="connsiteX40" fmla="*/ 154488 w 668361"/>
              <a:gd name="connsiteY40" fmla="*/ 1451276 h 2915645"/>
              <a:gd name="connsiteX41" fmla="*/ 204893 w 668361"/>
              <a:gd name="connsiteY41" fmla="*/ 1604455 h 2915645"/>
              <a:gd name="connsiteX42" fmla="*/ 498160 w 668361"/>
              <a:gd name="connsiteY42" fmla="*/ 1604455 h 2915645"/>
              <a:gd name="connsiteX43" fmla="*/ 504051 w 668361"/>
              <a:gd name="connsiteY43" fmla="*/ 1595291 h 2915645"/>
              <a:gd name="connsiteX44" fmla="*/ 513870 w 668361"/>
              <a:gd name="connsiteY44" fmla="*/ 1578271 h 2915645"/>
              <a:gd name="connsiteX45" fmla="*/ 513216 w 668361"/>
              <a:gd name="connsiteY45" fmla="*/ 1578271 h 2915645"/>
              <a:gd name="connsiteX46" fmla="*/ 526962 w 668361"/>
              <a:gd name="connsiteY46" fmla="*/ 1548813 h 2915645"/>
              <a:gd name="connsiteX47" fmla="*/ 541364 w 668361"/>
              <a:gd name="connsiteY47" fmla="*/ 1497754 h 2915645"/>
              <a:gd name="connsiteX48" fmla="*/ 374438 w 668361"/>
              <a:gd name="connsiteY48" fmla="*/ 1497753 h 2915645"/>
              <a:gd name="connsiteX49" fmla="*/ 373783 w 668361"/>
              <a:gd name="connsiteY49" fmla="*/ 1497753 h 2915645"/>
              <a:gd name="connsiteX50" fmla="*/ 160379 w 668361"/>
              <a:gd name="connsiteY50" fmla="*/ 1497754 h 2915645"/>
              <a:gd name="connsiteX51" fmla="*/ 176745 w 668361"/>
              <a:gd name="connsiteY51" fmla="*/ 1548814 h 2915645"/>
              <a:gd name="connsiteX52" fmla="*/ 199002 w 668361"/>
              <a:gd name="connsiteY52" fmla="*/ 1594636 h 2915645"/>
              <a:gd name="connsiteX53" fmla="*/ 204893 w 668361"/>
              <a:gd name="connsiteY53" fmla="*/ 1603801 h 2915645"/>
              <a:gd name="connsiteX54" fmla="*/ 103428 w 668361"/>
              <a:gd name="connsiteY54" fmla="*/ 2176587 h 2915645"/>
              <a:gd name="connsiteX55" fmla="*/ 543328 w 668361"/>
              <a:gd name="connsiteY55" fmla="*/ 2176587 h 2915645"/>
              <a:gd name="connsiteX56" fmla="*/ 542019 w 668361"/>
              <a:gd name="connsiteY56" fmla="*/ 2168731 h 2915645"/>
              <a:gd name="connsiteX57" fmla="*/ 517144 w 668361"/>
              <a:gd name="connsiteY57" fmla="*/ 2103270 h 2915645"/>
              <a:gd name="connsiteX58" fmla="*/ 492268 w 668361"/>
              <a:gd name="connsiteY58" fmla="*/ 2064648 h 2915645"/>
              <a:gd name="connsiteX59" fmla="*/ 151215 w 668361"/>
              <a:gd name="connsiteY59" fmla="*/ 2064648 h 2915645"/>
              <a:gd name="connsiteX60" fmla="*/ 126340 w 668361"/>
              <a:gd name="connsiteY60" fmla="*/ 2103270 h 2915645"/>
              <a:gd name="connsiteX61" fmla="*/ 104083 w 668361"/>
              <a:gd name="connsiteY61" fmla="*/ 2168731 h 2915645"/>
              <a:gd name="connsiteX62" fmla="*/ 103428 w 668361"/>
              <a:gd name="connsiteY62" fmla="*/ 2176587 h 2915645"/>
              <a:gd name="connsiteX63" fmla="*/ 157761 w 668361"/>
              <a:gd name="connsiteY63" fmla="*/ 2325838 h 2915645"/>
              <a:gd name="connsiteX64" fmla="*/ 167581 w 668361"/>
              <a:gd name="connsiteY64" fmla="*/ 2337621 h 2915645"/>
              <a:gd name="connsiteX65" fmla="*/ 488341 w 668361"/>
              <a:gd name="connsiteY65" fmla="*/ 2337621 h 2915645"/>
              <a:gd name="connsiteX66" fmla="*/ 496850 w 668361"/>
              <a:gd name="connsiteY66" fmla="*/ 2325838 h 2915645"/>
              <a:gd name="connsiteX67" fmla="*/ 524344 w 668361"/>
              <a:gd name="connsiteY67" fmla="*/ 2280015 h 2915645"/>
              <a:gd name="connsiteX68" fmla="*/ 542673 w 668361"/>
              <a:gd name="connsiteY68" fmla="*/ 2225028 h 2915645"/>
              <a:gd name="connsiteX69" fmla="*/ 107356 w 668361"/>
              <a:gd name="connsiteY69" fmla="*/ 2225028 h 2915645"/>
              <a:gd name="connsiteX70" fmla="*/ 128304 w 668361"/>
              <a:gd name="connsiteY70" fmla="*/ 2280015 h 2915645"/>
              <a:gd name="connsiteX71" fmla="*/ 157761 w 668361"/>
              <a:gd name="connsiteY71" fmla="*/ 2325838 h 2915645"/>
              <a:gd name="connsiteX72" fmla="*/ 72171 w 668361"/>
              <a:gd name="connsiteY72" fmla="*/ 2377144 h 2915645"/>
              <a:gd name="connsiteX73" fmla="*/ 0 w 668361"/>
              <a:gd name="connsiteY73" fmla="*/ 2189025 h 2915645"/>
              <a:gd name="connsiteX74" fmla="*/ 247443 w 668361"/>
              <a:gd name="connsiteY74" fmla="*/ 1838152 h 2915645"/>
              <a:gd name="connsiteX75" fmla="*/ 255299 w 668361"/>
              <a:gd name="connsiteY75" fmla="*/ 1831606 h 2915645"/>
              <a:gd name="connsiteX76" fmla="*/ 263154 w 668361"/>
              <a:gd name="connsiteY76" fmla="*/ 1825060 h 2915645"/>
              <a:gd name="connsiteX77" fmla="*/ 276901 w 668361"/>
              <a:gd name="connsiteY77" fmla="*/ 1813931 h 2915645"/>
              <a:gd name="connsiteX78" fmla="*/ 339743 w 668361"/>
              <a:gd name="connsiteY78" fmla="*/ 1763526 h 2915645"/>
              <a:gd name="connsiteX79" fmla="*/ 347599 w 668361"/>
              <a:gd name="connsiteY79" fmla="*/ 1756980 h 2915645"/>
              <a:gd name="connsiteX80" fmla="*/ 355454 w 668361"/>
              <a:gd name="connsiteY80" fmla="*/ 1750434 h 2915645"/>
              <a:gd name="connsiteX81" fmla="*/ 462811 w 668361"/>
              <a:gd name="connsiteY81" fmla="*/ 1647659 h 2915645"/>
              <a:gd name="connsiteX82" fmla="*/ 236314 w 668361"/>
              <a:gd name="connsiteY82" fmla="*/ 1647660 h 2915645"/>
              <a:gd name="connsiteX83" fmla="*/ 324688 w 668361"/>
              <a:gd name="connsiteY83" fmla="*/ 1749125 h 2915645"/>
              <a:gd name="connsiteX84" fmla="*/ 261845 w 668361"/>
              <a:gd name="connsiteY84" fmla="*/ 1799530 h 2915645"/>
              <a:gd name="connsiteX85" fmla="*/ 248097 w 668361"/>
              <a:gd name="connsiteY85" fmla="*/ 1810659 h 2915645"/>
              <a:gd name="connsiteX86" fmla="*/ 51060 w 668361"/>
              <a:gd name="connsiteY86" fmla="*/ 1434911 h 2915645"/>
              <a:gd name="connsiteX87" fmla="*/ 267736 w 668361"/>
              <a:gd name="connsiteY87" fmla="*/ 1136407 h 2915645"/>
              <a:gd name="connsiteX88" fmla="*/ 312904 w 668361"/>
              <a:gd name="connsiteY88" fmla="*/ 1173066 h 2915645"/>
              <a:gd name="connsiteX89" fmla="*/ 344980 w 668361"/>
              <a:gd name="connsiteY89" fmla="*/ 1198595 h 2915645"/>
              <a:gd name="connsiteX90" fmla="*/ 227805 w 668361"/>
              <a:gd name="connsiteY90" fmla="*/ 1296787 h 2915645"/>
              <a:gd name="connsiteX91" fmla="*/ 481139 w 668361"/>
              <a:gd name="connsiteY91" fmla="*/ 1296787 h 2915645"/>
              <a:gd name="connsiteX92" fmla="*/ 379020 w 668361"/>
              <a:gd name="connsiteY92" fmla="*/ 1199250 h 2915645"/>
              <a:gd name="connsiteX93" fmla="*/ 371165 w 668361"/>
              <a:gd name="connsiteY93" fmla="*/ 1192704 h 2915645"/>
              <a:gd name="connsiteX94" fmla="*/ 362655 w 668361"/>
              <a:gd name="connsiteY94" fmla="*/ 1186158 h 2915645"/>
              <a:gd name="connsiteX95" fmla="*/ 328615 w 668361"/>
              <a:gd name="connsiteY95" fmla="*/ 1158664 h 2915645"/>
              <a:gd name="connsiteX96" fmla="*/ 285411 w 668361"/>
              <a:gd name="connsiteY96" fmla="*/ 1123970 h 2915645"/>
              <a:gd name="connsiteX97" fmla="*/ 277555 w 668361"/>
              <a:gd name="connsiteY97" fmla="*/ 1117423 h 2915645"/>
              <a:gd name="connsiteX98" fmla="*/ 269700 w 668361"/>
              <a:gd name="connsiteY98" fmla="*/ 1110877 h 2915645"/>
              <a:gd name="connsiteX99" fmla="*/ 65461 w 668361"/>
              <a:gd name="connsiteY99" fmla="*/ 761969 h 2915645"/>
              <a:gd name="connsiteX100" fmla="*/ 269700 w 668361"/>
              <a:gd name="connsiteY100" fmla="*/ 401277 h 2915645"/>
              <a:gd name="connsiteX101" fmla="*/ 276246 w 668361"/>
              <a:gd name="connsiteY101" fmla="*/ 393422 h 2915645"/>
              <a:gd name="connsiteX102" fmla="*/ 282792 w 668361"/>
              <a:gd name="connsiteY102" fmla="*/ 385566 h 2915645"/>
              <a:gd name="connsiteX103" fmla="*/ 295885 w 668361"/>
              <a:gd name="connsiteY103" fmla="*/ 371165 h 2915645"/>
              <a:gd name="connsiteX104" fmla="*/ 346944 w 668361"/>
              <a:gd name="connsiteY104" fmla="*/ 312905 h 2915645"/>
              <a:gd name="connsiteX105" fmla="*/ 353491 w 668361"/>
              <a:gd name="connsiteY105" fmla="*/ 305050 h 2915645"/>
              <a:gd name="connsiteX106" fmla="*/ 360037 w 668361"/>
              <a:gd name="connsiteY106" fmla="*/ 297194 h 2915645"/>
              <a:gd name="connsiteX107" fmla="*/ 364846 w 668361"/>
              <a:gd name="connsiteY107" fmla="*/ 291338 h 2915645"/>
              <a:gd name="connsiteX108" fmla="*/ 425133 w 668361"/>
              <a:gd name="connsiteY108" fmla="*/ 373044 h 2915645"/>
              <a:gd name="connsiteX109" fmla="*/ 422879 w 668361"/>
              <a:gd name="connsiteY109" fmla="*/ 375748 h 2915645"/>
              <a:gd name="connsiteX110" fmla="*/ 416333 w 668361"/>
              <a:gd name="connsiteY110" fmla="*/ 383603 h 2915645"/>
              <a:gd name="connsiteX111" fmla="*/ 375092 w 668361"/>
              <a:gd name="connsiteY111" fmla="*/ 430735 h 2915645"/>
              <a:gd name="connsiteX112" fmla="*/ 352181 w 668361"/>
              <a:gd name="connsiteY112" fmla="*/ 456265 h 2915645"/>
              <a:gd name="connsiteX113" fmla="*/ 345635 w 668361"/>
              <a:gd name="connsiteY113" fmla="*/ 464120 h 2915645"/>
              <a:gd name="connsiteX114" fmla="*/ 339089 w 668361"/>
              <a:gd name="connsiteY114" fmla="*/ 471976 h 2915645"/>
              <a:gd name="connsiteX115" fmla="*/ 235660 w 668361"/>
              <a:gd name="connsiteY115" fmla="*/ 600279 h 2915645"/>
              <a:gd name="connsiteX116" fmla="*/ 487031 w 668361"/>
              <a:gd name="connsiteY116" fmla="*/ 600279 h 2915645"/>
              <a:gd name="connsiteX117" fmla="*/ 368546 w 668361"/>
              <a:gd name="connsiteY117" fmla="*/ 470666 h 2915645"/>
              <a:gd name="connsiteX118" fmla="*/ 393422 w 668361"/>
              <a:gd name="connsiteY118" fmla="*/ 442518 h 2915645"/>
              <a:gd name="connsiteX119" fmla="*/ 432698 w 668361"/>
              <a:gd name="connsiteY119" fmla="*/ 397350 h 2915645"/>
              <a:gd name="connsiteX120" fmla="*/ 474179 w 668361"/>
              <a:gd name="connsiteY120" fmla="*/ 439515 h 2915645"/>
              <a:gd name="connsiteX121" fmla="*/ 632201 w 668361"/>
              <a:gd name="connsiteY121" fmla="*/ 653679 h 2915645"/>
              <a:gd name="connsiteX122" fmla="*/ 638441 w 668361"/>
              <a:gd name="connsiteY122" fmla="*/ 665506 h 2915645"/>
              <a:gd name="connsiteX123" fmla="*/ 656576 w 668361"/>
              <a:gd name="connsiteY123" fmla="*/ 764588 h 2915645"/>
              <a:gd name="connsiteX124" fmla="*/ 455610 w 668361"/>
              <a:gd name="connsiteY124" fmla="*/ 1114151 h 2915645"/>
              <a:gd name="connsiteX125" fmla="*/ 411096 w 668361"/>
              <a:gd name="connsiteY125" fmla="*/ 1078147 h 2915645"/>
              <a:gd name="connsiteX126" fmla="*/ 379020 w 668361"/>
              <a:gd name="connsiteY126" fmla="*/ 1052617 h 2915645"/>
              <a:gd name="connsiteX127" fmla="*/ 481794 w 668361"/>
              <a:gd name="connsiteY127" fmla="*/ 950498 h 2915645"/>
              <a:gd name="connsiteX128" fmla="*/ 240242 w 668361"/>
              <a:gd name="connsiteY128" fmla="*/ 950498 h 2915645"/>
              <a:gd name="connsiteX129" fmla="*/ 346944 w 668361"/>
              <a:gd name="connsiteY129" fmla="*/ 1052617 h 2915645"/>
              <a:gd name="connsiteX130" fmla="*/ 354800 w 668361"/>
              <a:gd name="connsiteY130" fmla="*/ 1059163 h 2915645"/>
              <a:gd name="connsiteX131" fmla="*/ 362655 w 668361"/>
              <a:gd name="connsiteY131" fmla="*/ 1065709 h 2915645"/>
              <a:gd name="connsiteX132" fmla="*/ 396040 w 668361"/>
              <a:gd name="connsiteY132" fmla="*/ 1092548 h 2915645"/>
              <a:gd name="connsiteX133" fmla="*/ 439244 w 668361"/>
              <a:gd name="connsiteY133" fmla="*/ 1127243 h 2915645"/>
              <a:gd name="connsiteX134" fmla="*/ 447100 w 668361"/>
              <a:gd name="connsiteY134" fmla="*/ 1133789 h 2915645"/>
              <a:gd name="connsiteX135" fmla="*/ 454955 w 668361"/>
              <a:gd name="connsiteY135" fmla="*/ 1140335 h 2915645"/>
              <a:gd name="connsiteX136" fmla="*/ 632355 w 668361"/>
              <a:gd name="connsiteY136" fmla="*/ 1368795 h 2915645"/>
              <a:gd name="connsiteX137" fmla="*/ 631700 w 668361"/>
              <a:gd name="connsiteY137" fmla="*/ 1368795 h 2915645"/>
              <a:gd name="connsiteX138" fmla="*/ 646102 w 668361"/>
              <a:gd name="connsiteY138" fmla="*/ 1463714 h 2915645"/>
              <a:gd name="connsiteX139" fmla="*/ 623191 w 668361"/>
              <a:gd name="connsiteY139" fmla="*/ 1578270 h 2915645"/>
              <a:gd name="connsiteX140" fmla="*/ 623845 w 668361"/>
              <a:gd name="connsiteY140" fmla="*/ 1578271 h 2915645"/>
              <a:gd name="connsiteX141" fmla="*/ 424189 w 668361"/>
              <a:gd name="connsiteY141" fmla="*/ 1820477 h 2915645"/>
              <a:gd name="connsiteX142" fmla="*/ 416333 w 668361"/>
              <a:gd name="connsiteY142" fmla="*/ 1827023 h 2915645"/>
              <a:gd name="connsiteX143" fmla="*/ 408478 w 668361"/>
              <a:gd name="connsiteY143" fmla="*/ 1833570 h 2915645"/>
              <a:gd name="connsiteX144" fmla="*/ 344326 w 668361"/>
              <a:gd name="connsiteY144" fmla="*/ 1885284 h 2915645"/>
              <a:gd name="connsiteX145" fmla="*/ 331888 w 668361"/>
              <a:gd name="connsiteY145" fmla="*/ 1895103 h 2915645"/>
              <a:gd name="connsiteX146" fmla="*/ 323378 w 668361"/>
              <a:gd name="connsiteY146" fmla="*/ 1901649 h 2915645"/>
              <a:gd name="connsiteX147" fmla="*/ 315523 w 668361"/>
              <a:gd name="connsiteY147" fmla="*/ 1908195 h 2915645"/>
              <a:gd name="connsiteX148" fmla="*/ 193110 w 668361"/>
              <a:gd name="connsiteY148" fmla="*/ 2016207 h 2915645"/>
              <a:gd name="connsiteX149" fmla="*/ 454301 w 668361"/>
              <a:gd name="connsiteY149" fmla="*/ 2016207 h 2915645"/>
              <a:gd name="connsiteX150" fmla="*/ 348908 w 668361"/>
              <a:gd name="connsiteY150" fmla="*/ 1909504 h 2915645"/>
              <a:gd name="connsiteX151" fmla="*/ 360691 w 668361"/>
              <a:gd name="connsiteY151" fmla="*/ 1900340 h 2915645"/>
              <a:gd name="connsiteX152" fmla="*/ 424843 w 668361"/>
              <a:gd name="connsiteY152" fmla="*/ 1847971 h 2915645"/>
              <a:gd name="connsiteX153" fmla="*/ 648066 w 668361"/>
              <a:gd name="connsiteY153" fmla="*/ 2196225 h 2915645"/>
              <a:gd name="connsiteX154" fmla="*/ 422879 w 668361"/>
              <a:gd name="connsiteY154" fmla="*/ 2544479 h 2915645"/>
              <a:gd name="connsiteX155" fmla="*/ 395386 w 668361"/>
              <a:gd name="connsiteY155" fmla="*/ 2521568 h 2915645"/>
              <a:gd name="connsiteX156" fmla="*/ 347598 w 668361"/>
              <a:gd name="connsiteY156" fmla="*/ 2482291 h 2915645"/>
              <a:gd name="connsiteX157" fmla="*/ 447755 w 668361"/>
              <a:gd name="connsiteY157" fmla="*/ 2386717 h 2915645"/>
              <a:gd name="connsiteX158" fmla="*/ 210785 w 668361"/>
              <a:gd name="connsiteY158" fmla="*/ 2386718 h 2915645"/>
              <a:gd name="connsiteX159" fmla="*/ 315523 w 668361"/>
              <a:gd name="connsiteY159" fmla="*/ 2482291 h 2915645"/>
              <a:gd name="connsiteX160" fmla="*/ 323378 w 668361"/>
              <a:gd name="connsiteY160" fmla="*/ 2488837 h 2915645"/>
              <a:gd name="connsiteX161" fmla="*/ 331234 w 668361"/>
              <a:gd name="connsiteY161" fmla="*/ 2495383 h 2915645"/>
              <a:gd name="connsiteX162" fmla="*/ 379675 w 668361"/>
              <a:gd name="connsiteY162" fmla="*/ 2535969 h 2915645"/>
              <a:gd name="connsiteX163" fmla="*/ 406514 w 668361"/>
              <a:gd name="connsiteY163" fmla="*/ 2558226 h 2915645"/>
              <a:gd name="connsiteX164" fmla="*/ 414369 w 668361"/>
              <a:gd name="connsiteY164" fmla="*/ 2564772 h 2915645"/>
              <a:gd name="connsiteX165" fmla="*/ 422224 w 668361"/>
              <a:gd name="connsiteY165" fmla="*/ 2571318 h 2915645"/>
              <a:gd name="connsiteX166" fmla="*/ 668359 w 668361"/>
              <a:gd name="connsiteY166" fmla="*/ 2914335 h 2915645"/>
              <a:gd name="connsiteX167" fmla="*/ 565585 w 668361"/>
              <a:gd name="connsiteY167" fmla="*/ 2914335 h 2915645"/>
              <a:gd name="connsiteX168" fmla="*/ 346289 w 668361"/>
              <a:gd name="connsiteY168" fmla="*/ 2633506 h 2915645"/>
              <a:gd name="connsiteX169" fmla="*/ 338434 w 668361"/>
              <a:gd name="connsiteY169" fmla="*/ 2626960 h 2915645"/>
              <a:gd name="connsiteX170" fmla="*/ 330579 w 668361"/>
              <a:gd name="connsiteY170" fmla="*/ 2620414 h 2915645"/>
              <a:gd name="connsiteX171" fmla="*/ 308977 w 668361"/>
              <a:gd name="connsiteY171" fmla="*/ 2602739 h 2915645"/>
              <a:gd name="connsiteX172" fmla="*/ 255298 w 668361"/>
              <a:gd name="connsiteY172" fmla="*/ 2558226 h 2915645"/>
              <a:gd name="connsiteX173" fmla="*/ 247443 w 668361"/>
              <a:gd name="connsiteY173" fmla="*/ 2551680 h 2915645"/>
              <a:gd name="connsiteX174" fmla="*/ 239588 w 668361"/>
              <a:gd name="connsiteY174" fmla="*/ 2545134 h 2915645"/>
              <a:gd name="connsiteX175" fmla="*/ 72171 w 668361"/>
              <a:gd name="connsiteY175" fmla="*/ 2377144 h 2915645"/>
              <a:gd name="connsiteX176" fmla="*/ 0 w 668361"/>
              <a:gd name="connsiteY176" fmla="*/ 2915645 h 2915645"/>
              <a:gd name="connsiteX177" fmla="*/ 240242 w 668361"/>
              <a:gd name="connsiteY177" fmla="*/ 2572628 h 2915645"/>
              <a:gd name="connsiteX178" fmla="*/ 295229 w 668361"/>
              <a:gd name="connsiteY178" fmla="*/ 2617796 h 2915645"/>
              <a:gd name="connsiteX179" fmla="*/ 315523 w 668361"/>
              <a:gd name="connsiteY179" fmla="*/ 2634816 h 2915645"/>
              <a:gd name="connsiteX180" fmla="*/ 102773 w 668361"/>
              <a:gd name="connsiteY180" fmla="*/ 2915645 h 2915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</a:cxnLst>
            <a:rect l="l" t="t" r="r" b="b"/>
            <a:pathLst>
              <a:path w="668361" h="2915645">
                <a:moveTo>
                  <a:pt x="140599" y="245336"/>
                </a:moveTo>
                <a:cubicBezTo>
                  <a:pt x="128509" y="230178"/>
                  <a:pt x="117666" y="214386"/>
                  <a:pt x="108665" y="197693"/>
                </a:cubicBezTo>
                <a:cubicBezTo>
                  <a:pt x="72007" y="129613"/>
                  <a:pt x="58261" y="62843"/>
                  <a:pt x="58915" y="0"/>
                </a:cubicBezTo>
                <a:lnTo>
                  <a:pt x="149881" y="0"/>
                </a:lnTo>
                <a:lnTo>
                  <a:pt x="173094" y="31461"/>
                </a:lnTo>
                <a:lnTo>
                  <a:pt x="173472" y="74380"/>
                </a:lnTo>
                <a:cubicBezTo>
                  <a:pt x="176745" y="99010"/>
                  <a:pt x="183291" y="123394"/>
                  <a:pt x="193765" y="147287"/>
                </a:cubicBezTo>
                <a:cubicBezTo>
                  <a:pt x="219295" y="205548"/>
                  <a:pt x="280174" y="249407"/>
                  <a:pt x="330579" y="298503"/>
                </a:cubicBezTo>
                <a:cubicBezTo>
                  <a:pt x="312904" y="318796"/>
                  <a:pt x="295230" y="339089"/>
                  <a:pt x="277555" y="359382"/>
                </a:cubicBezTo>
                <a:cubicBezTo>
                  <a:pt x="274282" y="363309"/>
                  <a:pt x="270355" y="367892"/>
                  <a:pt x="267082" y="371820"/>
                </a:cubicBezTo>
                <a:cubicBezTo>
                  <a:pt x="224368" y="330579"/>
                  <a:pt x="176868" y="290812"/>
                  <a:pt x="140599" y="245336"/>
                </a:cubicBezTo>
                <a:close/>
                <a:moveTo>
                  <a:pt x="166926" y="750840"/>
                </a:moveTo>
                <a:lnTo>
                  <a:pt x="553147" y="750840"/>
                </a:lnTo>
                <a:cubicBezTo>
                  <a:pt x="553147" y="746258"/>
                  <a:pt x="552493" y="742331"/>
                  <a:pt x="551838" y="737748"/>
                </a:cubicBezTo>
                <a:cubicBezTo>
                  <a:pt x="548565" y="716146"/>
                  <a:pt x="541364" y="693889"/>
                  <a:pt x="531545" y="672287"/>
                </a:cubicBezTo>
                <a:cubicBezTo>
                  <a:pt x="527617" y="662468"/>
                  <a:pt x="522381" y="653303"/>
                  <a:pt x="517144" y="644139"/>
                </a:cubicBezTo>
                <a:lnTo>
                  <a:pt x="206202" y="644139"/>
                </a:lnTo>
                <a:cubicBezTo>
                  <a:pt x="200965" y="653958"/>
                  <a:pt x="195729" y="663122"/>
                  <a:pt x="191146" y="672287"/>
                </a:cubicBezTo>
                <a:cubicBezTo>
                  <a:pt x="180018" y="694544"/>
                  <a:pt x="172162" y="716801"/>
                  <a:pt x="168890" y="737748"/>
                </a:cubicBezTo>
                <a:cubicBezTo>
                  <a:pt x="168235" y="742331"/>
                  <a:pt x="167581" y="746913"/>
                  <a:pt x="166926" y="750840"/>
                </a:cubicBezTo>
                <a:close/>
                <a:moveTo>
                  <a:pt x="205548" y="902056"/>
                </a:moveTo>
                <a:cubicBezTo>
                  <a:pt x="206202" y="902711"/>
                  <a:pt x="206202" y="902711"/>
                  <a:pt x="206857" y="903365"/>
                </a:cubicBezTo>
                <a:lnTo>
                  <a:pt x="513216" y="903365"/>
                </a:lnTo>
                <a:cubicBezTo>
                  <a:pt x="513216" y="902710"/>
                  <a:pt x="513870" y="902710"/>
                  <a:pt x="513870" y="902056"/>
                </a:cubicBezTo>
                <a:cubicBezTo>
                  <a:pt x="522381" y="887655"/>
                  <a:pt x="530236" y="871944"/>
                  <a:pt x="536127" y="856233"/>
                </a:cubicBezTo>
                <a:cubicBezTo>
                  <a:pt x="543328" y="837904"/>
                  <a:pt x="548565" y="817611"/>
                  <a:pt x="551184" y="797318"/>
                </a:cubicBezTo>
                <a:lnTo>
                  <a:pt x="168890" y="797318"/>
                </a:lnTo>
                <a:cubicBezTo>
                  <a:pt x="171508" y="817611"/>
                  <a:pt x="176090" y="837249"/>
                  <a:pt x="183291" y="856233"/>
                </a:cubicBezTo>
                <a:cubicBezTo>
                  <a:pt x="189182" y="871944"/>
                  <a:pt x="197038" y="887655"/>
                  <a:pt x="205548" y="902056"/>
                </a:cubicBezTo>
                <a:close/>
                <a:moveTo>
                  <a:pt x="154488" y="1451276"/>
                </a:moveTo>
                <a:lnTo>
                  <a:pt x="373783" y="1451276"/>
                </a:lnTo>
                <a:lnTo>
                  <a:pt x="374438" y="1451276"/>
                </a:lnTo>
                <a:lnTo>
                  <a:pt x="543982" y="1451276"/>
                </a:lnTo>
                <a:cubicBezTo>
                  <a:pt x="543328" y="1446039"/>
                  <a:pt x="543328" y="1441457"/>
                  <a:pt x="542673" y="1436874"/>
                </a:cubicBezTo>
                <a:cubicBezTo>
                  <a:pt x="540055" y="1413963"/>
                  <a:pt x="534163" y="1391706"/>
                  <a:pt x="524999" y="1371413"/>
                </a:cubicBezTo>
                <a:cubicBezTo>
                  <a:pt x="524999" y="1370104"/>
                  <a:pt x="524344" y="1369450"/>
                  <a:pt x="523690" y="1368140"/>
                </a:cubicBezTo>
                <a:cubicBezTo>
                  <a:pt x="520416" y="1360285"/>
                  <a:pt x="516489" y="1352430"/>
                  <a:pt x="511907" y="1344574"/>
                </a:cubicBezTo>
                <a:lnTo>
                  <a:pt x="187219" y="1344574"/>
                </a:lnTo>
                <a:cubicBezTo>
                  <a:pt x="181327" y="1353739"/>
                  <a:pt x="175436" y="1362248"/>
                  <a:pt x="170853" y="1371413"/>
                </a:cubicBezTo>
                <a:cubicBezTo>
                  <a:pt x="160379" y="1392361"/>
                  <a:pt x="153833" y="1413963"/>
                  <a:pt x="153833" y="1436874"/>
                </a:cubicBezTo>
                <a:cubicBezTo>
                  <a:pt x="153833" y="1441457"/>
                  <a:pt x="153833" y="1446694"/>
                  <a:pt x="154488" y="1451276"/>
                </a:cubicBezTo>
                <a:close/>
                <a:moveTo>
                  <a:pt x="204893" y="1604455"/>
                </a:moveTo>
                <a:lnTo>
                  <a:pt x="498160" y="1604455"/>
                </a:lnTo>
                <a:cubicBezTo>
                  <a:pt x="500124" y="1601837"/>
                  <a:pt x="502087" y="1598564"/>
                  <a:pt x="504051" y="1595291"/>
                </a:cubicBezTo>
                <a:cubicBezTo>
                  <a:pt x="507324" y="1589399"/>
                  <a:pt x="510598" y="1584162"/>
                  <a:pt x="513870" y="1578271"/>
                </a:cubicBezTo>
                <a:lnTo>
                  <a:pt x="513216" y="1578271"/>
                </a:lnTo>
                <a:cubicBezTo>
                  <a:pt x="518453" y="1568452"/>
                  <a:pt x="523035" y="1558632"/>
                  <a:pt x="526962" y="1548813"/>
                </a:cubicBezTo>
                <a:cubicBezTo>
                  <a:pt x="533508" y="1532448"/>
                  <a:pt x="538746" y="1515428"/>
                  <a:pt x="541364" y="1497754"/>
                </a:cubicBezTo>
                <a:lnTo>
                  <a:pt x="374438" y="1497753"/>
                </a:lnTo>
                <a:lnTo>
                  <a:pt x="373783" y="1497753"/>
                </a:lnTo>
                <a:lnTo>
                  <a:pt x="160379" y="1497754"/>
                </a:lnTo>
                <a:cubicBezTo>
                  <a:pt x="164307" y="1514774"/>
                  <a:pt x="170199" y="1531793"/>
                  <a:pt x="176745" y="1548814"/>
                </a:cubicBezTo>
                <a:cubicBezTo>
                  <a:pt x="182636" y="1564524"/>
                  <a:pt x="190492" y="1579580"/>
                  <a:pt x="199002" y="1594636"/>
                </a:cubicBezTo>
                <a:cubicBezTo>
                  <a:pt x="200965" y="1597255"/>
                  <a:pt x="202930" y="1600527"/>
                  <a:pt x="204893" y="1603801"/>
                </a:cubicBezTo>
                <a:close/>
                <a:moveTo>
                  <a:pt x="103428" y="2176587"/>
                </a:moveTo>
                <a:lnTo>
                  <a:pt x="543328" y="2176587"/>
                </a:lnTo>
                <a:cubicBezTo>
                  <a:pt x="542673" y="2173968"/>
                  <a:pt x="542673" y="2171350"/>
                  <a:pt x="542019" y="2168731"/>
                </a:cubicBezTo>
                <a:cubicBezTo>
                  <a:pt x="537436" y="2147129"/>
                  <a:pt x="528927" y="2124872"/>
                  <a:pt x="517144" y="2103270"/>
                </a:cubicBezTo>
                <a:cubicBezTo>
                  <a:pt x="509943" y="2090178"/>
                  <a:pt x="501433" y="2077740"/>
                  <a:pt x="492268" y="2064648"/>
                </a:cubicBezTo>
                <a:lnTo>
                  <a:pt x="151215" y="2064648"/>
                </a:lnTo>
                <a:cubicBezTo>
                  <a:pt x="142050" y="2077085"/>
                  <a:pt x="133541" y="2090178"/>
                  <a:pt x="126340" y="2103270"/>
                </a:cubicBezTo>
                <a:cubicBezTo>
                  <a:pt x="114556" y="2124218"/>
                  <a:pt x="107356" y="2146474"/>
                  <a:pt x="104083" y="2168731"/>
                </a:cubicBezTo>
                <a:cubicBezTo>
                  <a:pt x="103429" y="2171350"/>
                  <a:pt x="103428" y="2173968"/>
                  <a:pt x="103428" y="2176587"/>
                </a:cubicBezTo>
                <a:close/>
                <a:moveTo>
                  <a:pt x="157761" y="2325838"/>
                </a:moveTo>
                <a:cubicBezTo>
                  <a:pt x="160379" y="2329766"/>
                  <a:pt x="163653" y="2333693"/>
                  <a:pt x="167581" y="2337621"/>
                </a:cubicBezTo>
                <a:lnTo>
                  <a:pt x="488341" y="2337621"/>
                </a:lnTo>
                <a:cubicBezTo>
                  <a:pt x="490959" y="2333693"/>
                  <a:pt x="494232" y="2329766"/>
                  <a:pt x="496850" y="2325838"/>
                </a:cubicBezTo>
                <a:cubicBezTo>
                  <a:pt x="507979" y="2310782"/>
                  <a:pt x="517144" y="2295726"/>
                  <a:pt x="524344" y="2280015"/>
                </a:cubicBezTo>
                <a:cubicBezTo>
                  <a:pt x="532854" y="2261686"/>
                  <a:pt x="539400" y="2243357"/>
                  <a:pt x="542673" y="2225028"/>
                </a:cubicBezTo>
                <a:lnTo>
                  <a:pt x="107356" y="2225028"/>
                </a:lnTo>
                <a:cubicBezTo>
                  <a:pt x="111284" y="2243357"/>
                  <a:pt x="118484" y="2261686"/>
                  <a:pt x="128304" y="2280015"/>
                </a:cubicBezTo>
                <a:cubicBezTo>
                  <a:pt x="136159" y="2295072"/>
                  <a:pt x="146633" y="2310782"/>
                  <a:pt x="157761" y="2325838"/>
                </a:cubicBezTo>
                <a:close/>
                <a:moveTo>
                  <a:pt x="72171" y="2377144"/>
                </a:moveTo>
                <a:cubicBezTo>
                  <a:pt x="28148" y="2318474"/>
                  <a:pt x="0" y="2256450"/>
                  <a:pt x="0" y="2189025"/>
                </a:cubicBezTo>
                <a:cubicBezTo>
                  <a:pt x="0" y="2048938"/>
                  <a:pt x="120448" y="1941581"/>
                  <a:pt x="247443" y="1838152"/>
                </a:cubicBezTo>
                <a:cubicBezTo>
                  <a:pt x="250062" y="1836188"/>
                  <a:pt x="252680" y="1833570"/>
                  <a:pt x="255299" y="1831606"/>
                </a:cubicBezTo>
                <a:cubicBezTo>
                  <a:pt x="257917" y="1829642"/>
                  <a:pt x="260536" y="1827023"/>
                  <a:pt x="263154" y="1825060"/>
                </a:cubicBezTo>
                <a:cubicBezTo>
                  <a:pt x="267736" y="1821132"/>
                  <a:pt x="272319" y="1817859"/>
                  <a:pt x="276901" y="1813931"/>
                </a:cubicBezTo>
                <a:cubicBezTo>
                  <a:pt x="297848" y="1797566"/>
                  <a:pt x="319451" y="1780546"/>
                  <a:pt x="339743" y="1763526"/>
                </a:cubicBezTo>
                <a:cubicBezTo>
                  <a:pt x="342362" y="1761562"/>
                  <a:pt x="344980" y="1758944"/>
                  <a:pt x="347599" y="1756980"/>
                </a:cubicBezTo>
                <a:cubicBezTo>
                  <a:pt x="350217" y="1755016"/>
                  <a:pt x="352836" y="1752398"/>
                  <a:pt x="355454" y="1750434"/>
                </a:cubicBezTo>
                <a:cubicBezTo>
                  <a:pt x="394731" y="1717048"/>
                  <a:pt x="432044" y="1683009"/>
                  <a:pt x="462811" y="1647659"/>
                </a:cubicBezTo>
                <a:lnTo>
                  <a:pt x="236314" y="1647660"/>
                </a:lnTo>
                <a:cubicBezTo>
                  <a:pt x="261845" y="1682355"/>
                  <a:pt x="292611" y="1716394"/>
                  <a:pt x="324688" y="1749125"/>
                </a:cubicBezTo>
                <a:cubicBezTo>
                  <a:pt x="303740" y="1766145"/>
                  <a:pt x="282792" y="1782510"/>
                  <a:pt x="261845" y="1799530"/>
                </a:cubicBezTo>
                <a:cubicBezTo>
                  <a:pt x="257262" y="1803457"/>
                  <a:pt x="252680" y="1806731"/>
                  <a:pt x="248097" y="1810659"/>
                </a:cubicBezTo>
                <a:cubicBezTo>
                  <a:pt x="144014" y="1704611"/>
                  <a:pt x="51059" y="1584163"/>
                  <a:pt x="51060" y="1434911"/>
                </a:cubicBezTo>
                <a:cubicBezTo>
                  <a:pt x="51059" y="1311844"/>
                  <a:pt x="153179" y="1225435"/>
                  <a:pt x="267736" y="1136407"/>
                </a:cubicBezTo>
                <a:cubicBezTo>
                  <a:pt x="282792" y="1148845"/>
                  <a:pt x="297848" y="1161283"/>
                  <a:pt x="312904" y="1173066"/>
                </a:cubicBezTo>
                <a:cubicBezTo>
                  <a:pt x="324032" y="1181576"/>
                  <a:pt x="334506" y="1190086"/>
                  <a:pt x="344980" y="1198595"/>
                </a:cubicBezTo>
                <a:cubicBezTo>
                  <a:pt x="301122" y="1232635"/>
                  <a:pt x="260535" y="1264712"/>
                  <a:pt x="227805" y="1296787"/>
                </a:cubicBezTo>
                <a:lnTo>
                  <a:pt x="481139" y="1296787"/>
                </a:lnTo>
                <a:cubicBezTo>
                  <a:pt x="452992" y="1263402"/>
                  <a:pt x="417642" y="1231326"/>
                  <a:pt x="379020" y="1199250"/>
                </a:cubicBezTo>
                <a:cubicBezTo>
                  <a:pt x="376402" y="1197286"/>
                  <a:pt x="373783" y="1194668"/>
                  <a:pt x="371165" y="1192704"/>
                </a:cubicBezTo>
                <a:cubicBezTo>
                  <a:pt x="367892" y="1190740"/>
                  <a:pt x="365273" y="1188122"/>
                  <a:pt x="362655" y="1186158"/>
                </a:cubicBezTo>
                <a:cubicBezTo>
                  <a:pt x="351526" y="1176993"/>
                  <a:pt x="340398" y="1167829"/>
                  <a:pt x="328615" y="1158664"/>
                </a:cubicBezTo>
                <a:cubicBezTo>
                  <a:pt x="314214" y="1147536"/>
                  <a:pt x="299812" y="1135753"/>
                  <a:pt x="285411" y="1123970"/>
                </a:cubicBezTo>
                <a:cubicBezTo>
                  <a:pt x="282792" y="1122006"/>
                  <a:pt x="280174" y="1119388"/>
                  <a:pt x="277555" y="1117423"/>
                </a:cubicBezTo>
                <a:cubicBezTo>
                  <a:pt x="274937" y="1115460"/>
                  <a:pt x="272319" y="1112841"/>
                  <a:pt x="269700" y="1110877"/>
                </a:cubicBezTo>
                <a:cubicBezTo>
                  <a:pt x="164962" y="1023159"/>
                  <a:pt x="65461" y="919076"/>
                  <a:pt x="65461" y="761969"/>
                </a:cubicBezTo>
                <a:cubicBezTo>
                  <a:pt x="65461" y="643484"/>
                  <a:pt x="161689" y="525654"/>
                  <a:pt x="269700" y="401277"/>
                </a:cubicBezTo>
                <a:cubicBezTo>
                  <a:pt x="271664" y="398659"/>
                  <a:pt x="273628" y="396040"/>
                  <a:pt x="276246" y="393422"/>
                </a:cubicBezTo>
                <a:cubicBezTo>
                  <a:pt x="278210" y="390804"/>
                  <a:pt x="280174" y="388185"/>
                  <a:pt x="282792" y="385566"/>
                </a:cubicBezTo>
                <a:cubicBezTo>
                  <a:pt x="287374" y="380984"/>
                  <a:pt x="291302" y="376402"/>
                  <a:pt x="295885" y="371165"/>
                </a:cubicBezTo>
                <a:cubicBezTo>
                  <a:pt x="312904" y="352182"/>
                  <a:pt x="329925" y="332543"/>
                  <a:pt x="346944" y="312905"/>
                </a:cubicBezTo>
                <a:cubicBezTo>
                  <a:pt x="348908" y="310287"/>
                  <a:pt x="351526" y="307668"/>
                  <a:pt x="353491" y="305050"/>
                </a:cubicBezTo>
                <a:cubicBezTo>
                  <a:pt x="355454" y="302431"/>
                  <a:pt x="358072" y="299813"/>
                  <a:pt x="360037" y="297194"/>
                </a:cubicBezTo>
                <a:lnTo>
                  <a:pt x="364846" y="291338"/>
                </a:lnTo>
                <a:lnTo>
                  <a:pt x="425133" y="373044"/>
                </a:lnTo>
                <a:lnTo>
                  <a:pt x="422879" y="375748"/>
                </a:lnTo>
                <a:cubicBezTo>
                  <a:pt x="420915" y="378366"/>
                  <a:pt x="418297" y="380984"/>
                  <a:pt x="416333" y="383603"/>
                </a:cubicBezTo>
                <a:cubicBezTo>
                  <a:pt x="402586" y="399314"/>
                  <a:pt x="388839" y="415025"/>
                  <a:pt x="375092" y="430735"/>
                </a:cubicBezTo>
                <a:cubicBezTo>
                  <a:pt x="367237" y="439245"/>
                  <a:pt x="359382" y="447755"/>
                  <a:pt x="352181" y="456265"/>
                </a:cubicBezTo>
                <a:cubicBezTo>
                  <a:pt x="350217" y="458883"/>
                  <a:pt x="347598" y="461502"/>
                  <a:pt x="345635" y="464120"/>
                </a:cubicBezTo>
                <a:cubicBezTo>
                  <a:pt x="343671" y="466739"/>
                  <a:pt x="341053" y="469357"/>
                  <a:pt x="339089" y="471976"/>
                </a:cubicBezTo>
                <a:cubicBezTo>
                  <a:pt x="300466" y="515835"/>
                  <a:pt x="265117" y="559039"/>
                  <a:pt x="235660" y="600279"/>
                </a:cubicBezTo>
                <a:lnTo>
                  <a:pt x="487031" y="600279"/>
                </a:lnTo>
                <a:cubicBezTo>
                  <a:pt x="454301" y="557075"/>
                  <a:pt x="413060" y="514526"/>
                  <a:pt x="368546" y="470666"/>
                </a:cubicBezTo>
                <a:cubicBezTo>
                  <a:pt x="377057" y="461502"/>
                  <a:pt x="384912" y="451683"/>
                  <a:pt x="393422" y="442518"/>
                </a:cubicBezTo>
                <a:cubicBezTo>
                  <a:pt x="406514" y="427462"/>
                  <a:pt x="419606" y="412406"/>
                  <a:pt x="432698" y="397350"/>
                </a:cubicBezTo>
                <a:lnTo>
                  <a:pt x="474179" y="439515"/>
                </a:lnTo>
                <a:lnTo>
                  <a:pt x="632201" y="653679"/>
                </a:lnTo>
                <a:lnTo>
                  <a:pt x="638441" y="665506"/>
                </a:lnTo>
                <a:cubicBezTo>
                  <a:pt x="650071" y="697326"/>
                  <a:pt x="656576" y="730221"/>
                  <a:pt x="656576" y="764588"/>
                </a:cubicBezTo>
                <a:cubicBezTo>
                  <a:pt x="656576" y="915803"/>
                  <a:pt x="562967" y="1023159"/>
                  <a:pt x="455610" y="1114151"/>
                </a:cubicBezTo>
                <a:cubicBezTo>
                  <a:pt x="440554" y="1101713"/>
                  <a:pt x="426152" y="1089930"/>
                  <a:pt x="411096" y="1078147"/>
                </a:cubicBezTo>
                <a:cubicBezTo>
                  <a:pt x="400623" y="1069637"/>
                  <a:pt x="389494" y="1061127"/>
                  <a:pt x="379020" y="1052617"/>
                </a:cubicBezTo>
                <a:cubicBezTo>
                  <a:pt x="416987" y="1020541"/>
                  <a:pt x="452991" y="986501"/>
                  <a:pt x="481794" y="950498"/>
                </a:cubicBezTo>
                <a:lnTo>
                  <a:pt x="240242" y="950498"/>
                </a:lnTo>
                <a:cubicBezTo>
                  <a:pt x="270354" y="986501"/>
                  <a:pt x="307668" y="1019886"/>
                  <a:pt x="346944" y="1052617"/>
                </a:cubicBezTo>
                <a:cubicBezTo>
                  <a:pt x="349563" y="1054580"/>
                  <a:pt x="352181" y="1057199"/>
                  <a:pt x="354800" y="1059163"/>
                </a:cubicBezTo>
                <a:cubicBezTo>
                  <a:pt x="357418" y="1061127"/>
                  <a:pt x="360037" y="1063745"/>
                  <a:pt x="362655" y="1065709"/>
                </a:cubicBezTo>
                <a:cubicBezTo>
                  <a:pt x="373783" y="1074219"/>
                  <a:pt x="384912" y="1083383"/>
                  <a:pt x="396040" y="1092548"/>
                </a:cubicBezTo>
                <a:cubicBezTo>
                  <a:pt x="410441" y="1104331"/>
                  <a:pt x="424843" y="1115460"/>
                  <a:pt x="439244" y="1127243"/>
                </a:cubicBezTo>
                <a:cubicBezTo>
                  <a:pt x="441863" y="1129207"/>
                  <a:pt x="444481" y="1131825"/>
                  <a:pt x="447100" y="1133789"/>
                </a:cubicBezTo>
                <a:cubicBezTo>
                  <a:pt x="449718" y="1135753"/>
                  <a:pt x="452337" y="1138371"/>
                  <a:pt x="454955" y="1140335"/>
                </a:cubicBezTo>
                <a:cubicBezTo>
                  <a:pt x="532200" y="1205141"/>
                  <a:pt x="602898" y="1275839"/>
                  <a:pt x="632355" y="1368795"/>
                </a:cubicBezTo>
                <a:lnTo>
                  <a:pt x="631700" y="1368795"/>
                </a:lnTo>
                <a:cubicBezTo>
                  <a:pt x="640865" y="1398253"/>
                  <a:pt x="646102" y="1429674"/>
                  <a:pt x="646102" y="1463714"/>
                </a:cubicBezTo>
                <a:cubicBezTo>
                  <a:pt x="646102" y="1504300"/>
                  <a:pt x="637592" y="1542267"/>
                  <a:pt x="623191" y="1578270"/>
                </a:cubicBezTo>
                <a:lnTo>
                  <a:pt x="623845" y="1578271"/>
                </a:lnTo>
                <a:cubicBezTo>
                  <a:pt x="586532" y="1671226"/>
                  <a:pt x="507979" y="1749779"/>
                  <a:pt x="424189" y="1820477"/>
                </a:cubicBezTo>
                <a:cubicBezTo>
                  <a:pt x="421570" y="1822441"/>
                  <a:pt x="418952" y="1825060"/>
                  <a:pt x="416333" y="1827023"/>
                </a:cubicBezTo>
                <a:cubicBezTo>
                  <a:pt x="413715" y="1828988"/>
                  <a:pt x="411097" y="1831606"/>
                  <a:pt x="408478" y="1833570"/>
                </a:cubicBezTo>
                <a:cubicBezTo>
                  <a:pt x="386875" y="1851245"/>
                  <a:pt x="365273" y="1868264"/>
                  <a:pt x="344326" y="1885284"/>
                </a:cubicBezTo>
                <a:cubicBezTo>
                  <a:pt x="339743" y="1888557"/>
                  <a:pt x="335816" y="1891830"/>
                  <a:pt x="331888" y="1895103"/>
                </a:cubicBezTo>
                <a:cubicBezTo>
                  <a:pt x="328615" y="1897067"/>
                  <a:pt x="325997" y="1899686"/>
                  <a:pt x="323378" y="1901649"/>
                </a:cubicBezTo>
                <a:cubicBezTo>
                  <a:pt x="320760" y="1903613"/>
                  <a:pt x="318141" y="1906232"/>
                  <a:pt x="315523" y="1908195"/>
                </a:cubicBezTo>
                <a:cubicBezTo>
                  <a:pt x="271009" y="1944854"/>
                  <a:pt x="228459" y="1980203"/>
                  <a:pt x="193110" y="2016207"/>
                </a:cubicBezTo>
                <a:lnTo>
                  <a:pt x="454301" y="2016207"/>
                </a:lnTo>
                <a:cubicBezTo>
                  <a:pt x="423534" y="1980858"/>
                  <a:pt x="386875" y="1945509"/>
                  <a:pt x="348908" y="1909504"/>
                </a:cubicBezTo>
                <a:cubicBezTo>
                  <a:pt x="352836" y="1906886"/>
                  <a:pt x="356763" y="1903613"/>
                  <a:pt x="360691" y="1900340"/>
                </a:cubicBezTo>
                <a:cubicBezTo>
                  <a:pt x="381638" y="1883320"/>
                  <a:pt x="403241" y="1865646"/>
                  <a:pt x="424843" y="1847971"/>
                </a:cubicBezTo>
                <a:cubicBezTo>
                  <a:pt x="541364" y="1959255"/>
                  <a:pt x="648066" y="2065302"/>
                  <a:pt x="648066" y="2196225"/>
                </a:cubicBezTo>
                <a:cubicBezTo>
                  <a:pt x="648066" y="2328456"/>
                  <a:pt x="542673" y="2439741"/>
                  <a:pt x="422879" y="2544479"/>
                </a:cubicBezTo>
                <a:cubicBezTo>
                  <a:pt x="413715" y="2536623"/>
                  <a:pt x="404550" y="2529423"/>
                  <a:pt x="395386" y="2521568"/>
                </a:cubicBezTo>
                <a:cubicBezTo>
                  <a:pt x="379675" y="2508475"/>
                  <a:pt x="363309" y="2495383"/>
                  <a:pt x="347598" y="2482291"/>
                </a:cubicBezTo>
                <a:cubicBezTo>
                  <a:pt x="383603" y="2450870"/>
                  <a:pt x="417642" y="2418793"/>
                  <a:pt x="447755" y="2386717"/>
                </a:cubicBezTo>
                <a:lnTo>
                  <a:pt x="210785" y="2386718"/>
                </a:lnTo>
                <a:cubicBezTo>
                  <a:pt x="242206" y="2418793"/>
                  <a:pt x="278210" y="2450870"/>
                  <a:pt x="315523" y="2482291"/>
                </a:cubicBezTo>
                <a:cubicBezTo>
                  <a:pt x="318141" y="2484254"/>
                  <a:pt x="320760" y="2486873"/>
                  <a:pt x="323378" y="2488837"/>
                </a:cubicBezTo>
                <a:cubicBezTo>
                  <a:pt x="325997" y="2490800"/>
                  <a:pt x="328615" y="2493419"/>
                  <a:pt x="331234" y="2495383"/>
                </a:cubicBezTo>
                <a:cubicBezTo>
                  <a:pt x="346944" y="2509129"/>
                  <a:pt x="363309" y="2522877"/>
                  <a:pt x="379675" y="2535969"/>
                </a:cubicBezTo>
                <a:cubicBezTo>
                  <a:pt x="388840" y="2543170"/>
                  <a:pt x="397349" y="2551025"/>
                  <a:pt x="406514" y="2558226"/>
                </a:cubicBezTo>
                <a:cubicBezTo>
                  <a:pt x="409132" y="2560190"/>
                  <a:pt x="411751" y="2562808"/>
                  <a:pt x="414369" y="2564772"/>
                </a:cubicBezTo>
                <a:cubicBezTo>
                  <a:pt x="416988" y="2566736"/>
                  <a:pt x="419606" y="2569354"/>
                  <a:pt x="422224" y="2571318"/>
                </a:cubicBezTo>
                <a:cubicBezTo>
                  <a:pt x="549874" y="2678020"/>
                  <a:pt x="669014" y="2788649"/>
                  <a:pt x="668359" y="2914335"/>
                </a:cubicBezTo>
                <a:lnTo>
                  <a:pt x="565585" y="2914335"/>
                </a:lnTo>
                <a:cubicBezTo>
                  <a:pt x="565585" y="2823998"/>
                  <a:pt x="459538" y="2727770"/>
                  <a:pt x="346289" y="2633506"/>
                </a:cubicBezTo>
                <a:cubicBezTo>
                  <a:pt x="343671" y="2631543"/>
                  <a:pt x="341052" y="2628924"/>
                  <a:pt x="338434" y="2626960"/>
                </a:cubicBezTo>
                <a:cubicBezTo>
                  <a:pt x="335815" y="2624996"/>
                  <a:pt x="333197" y="2622378"/>
                  <a:pt x="330579" y="2620414"/>
                </a:cubicBezTo>
                <a:cubicBezTo>
                  <a:pt x="323378" y="2614522"/>
                  <a:pt x="316177" y="2608631"/>
                  <a:pt x="308977" y="2602739"/>
                </a:cubicBezTo>
                <a:cubicBezTo>
                  <a:pt x="291302" y="2588338"/>
                  <a:pt x="272973" y="2573282"/>
                  <a:pt x="255298" y="2558226"/>
                </a:cubicBezTo>
                <a:cubicBezTo>
                  <a:pt x="252680" y="2556262"/>
                  <a:pt x="250062" y="2553643"/>
                  <a:pt x="247443" y="2551680"/>
                </a:cubicBezTo>
                <a:cubicBezTo>
                  <a:pt x="244825" y="2549716"/>
                  <a:pt x="242206" y="2547097"/>
                  <a:pt x="239588" y="2545134"/>
                </a:cubicBezTo>
                <a:cubicBezTo>
                  <a:pt x="176091" y="2491128"/>
                  <a:pt x="116194" y="2435813"/>
                  <a:pt x="72171" y="2377144"/>
                </a:cubicBezTo>
                <a:close/>
                <a:moveTo>
                  <a:pt x="0" y="2915645"/>
                </a:moveTo>
                <a:cubicBezTo>
                  <a:pt x="0" y="2787995"/>
                  <a:pt x="116521" y="2678020"/>
                  <a:pt x="240242" y="2572628"/>
                </a:cubicBezTo>
                <a:cubicBezTo>
                  <a:pt x="257917" y="2587683"/>
                  <a:pt x="276246" y="2602740"/>
                  <a:pt x="295229" y="2617796"/>
                </a:cubicBezTo>
                <a:cubicBezTo>
                  <a:pt x="301776" y="2623687"/>
                  <a:pt x="308977" y="2628925"/>
                  <a:pt x="315523" y="2634816"/>
                </a:cubicBezTo>
                <a:cubicBezTo>
                  <a:pt x="202275" y="2731698"/>
                  <a:pt x="102773" y="2823999"/>
                  <a:pt x="102773" y="2915645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sz="900"/>
          </a:p>
        </p:txBody>
      </p:sp>
      <p:sp>
        <p:nvSpPr>
          <p:cNvPr id="106" name="Google Shape;116;p16"/>
          <p:cNvSpPr txBox="1">
            <a:spLocks noGrp="1"/>
          </p:cNvSpPr>
          <p:nvPr>
            <p:ph type="title"/>
          </p:nvPr>
        </p:nvSpPr>
        <p:spPr>
          <a:xfrm>
            <a:off x="0" y="446"/>
            <a:ext cx="12192000" cy="631718"/>
          </a:xfrm>
          <a:prstGeom prst="rect">
            <a:avLst/>
          </a:prstGeom>
          <a:solidFill>
            <a:srgbClr val="8B52F2"/>
          </a:solidFill>
        </p:spPr>
        <p:txBody>
          <a:bodyPr spcFirstLastPara="1" vert="horz" wrap="square" lIns="121884" tIns="121884" rIns="121884" bIns="121884" rtlCol="0" anchor="ctr" anchorCtr="0">
            <a:noAutofit/>
          </a:bodyPr>
          <a:lstStyle/>
          <a:p>
            <a:r>
              <a:rPr lang="en-GB" sz="2999" dirty="0">
                <a:solidFill>
                  <a:schemeClr val="bg1"/>
                </a:solidFill>
              </a:rPr>
              <a:t>Method</a:t>
            </a:r>
            <a:endParaRPr sz="2999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826144" y="6253445"/>
            <a:ext cx="270376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/>
              <a:t>Source: https://slidesgo.com/</a:t>
            </a:r>
          </a:p>
        </p:txBody>
      </p:sp>
      <p:sp>
        <p:nvSpPr>
          <p:cNvPr id="162" name="Google Shape;2312;p45"/>
          <p:cNvSpPr/>
          <p:nvPr/>
        </p:nvSpPr>
        <p:spPr>
          <a:xfrm>
            <a:off x="4724579" y="1549645"/>
            <a:ext cx="2742843" cy="1384220"/>
          </a:xfrm>
          <a:prstGeom prst="roundRect">
            <a:avLst>
              <a:gd name="adj" fmla="val 16667"/>
            </a:avLst>
          </a:prstGeom>
          <a:solidFill>
            <a:srgbClr val="E99B27">
              <a:alpha val="12549"/>
            </a:srgbClr>
          </a:solidFill>
          <a:ln>
            <a:noFill/>
          </a:ln>
        </p:spPr>
        <p:txBody>
          <a:bodyPr spcFirstLastPara="1" wrap="square" lIns="121884" tIns="121884" rIns="121884" bIns="121884" anchor="ctr" anchorCtr="0">
            <a:noAutofit/>
          </a:bodyPr>
          <a:lstStyle/>
          <a:p>
            <a:endParaRPr sz="2400"/>
          </a:p>
        </p:txBody>
      </p:sp>
      <p:sp>
        <p:nvSpPr>
          <p:cNvPr id="163" name="Google Shape;2313;p45"/>
          <p:cNvSpPr/>
          <p:nvPr/>
        </p:nvSpPr>
        <p:spPr>
          <a:xfrm>
            <a:off x="8826144" y="1549645"/>
            <a:ext cx="2742843" cy="1384220"/>
          </a:xfrm>
          <a:prstGeom prst="roundRect">
            <a:avLst>
              <a:gd name="adj" fmla="val 16667"/>
            </a:avLst>
          </a:prstGeom>
          <a:solidFill>
            <a:srgbClr val="EA4827">
              <a:alpha val="12549"/>
            </a:srgbClr>
          </a:solidFill>
          <a:ln>
            <a:noFill/>
          </a:ln>
        </p:spPr>
        <p:txBody>
          <a:bodyPr spcFirstLastPara="1" wrap="square" lIns="121884" tIns="121884" rIns="121884" bIns="121884" anchor="ctr" anchorCtr="0">
            <a:noAutofit/>
          </a:bodyPr>
          <a:lstStyle/>
          <a:p>
            <a:endParaRPr sz="2400"/>
          </a:p>
        </p:txBody>
      </p:sp>
      <p:sp>
        <p:nvSpPr>
          <p:cNvPr id="164" name="Google Shape;2314;p45"/>
          <p:cNvSpPr/>
          <p:nvPr/>
        </p:nvSpPr>
        <p:spPr>
          <a:xfrm>
            <a:off x="623013" y="1549645"/>
            <a:ext cx="2742843" cy="1384220"/>
          </a:xfrm>
          <a:prstGeom prst="roundRect">
            <a:avLst>
              <a:gd name="adj" fmla="val 16667"/>
            </a:avLst>
          </a:prstGeom>
          <a:solidFill>
            <a:srgbClr val="19FFFF">
              <a:alpha val="12549"/>
            </a:srgbClr>
          </a:solidFill>
          <a:ln>
            <a:noFill/>
          </a:ln>
        </p:spPr>
        <p:txBody>
          <a:bodyPr spcFirstLastPara="1" wrap="square" lIns="121884" tIns="121884" rIns="121884" bIns="121884" anchor="ctr" anchorCtr="0">
            <a:noAutofit/>
          </a:bodyPr>
          <a:lstStyle/>
          <a:p>
            <a:endParaRPr sz="2400">
              <a:solidFill>
                <a:srgbClr val="00B050"/>
              </a:solidFill>
            </a:endParaRPr>
          </a:p>
        </p:txBody>
      </p:sp>
      <p:grpSp>
        <p:nvGrpSpPr>
          <p:cNvPr id="166" name="Google Shape;2316;p45"/>
          <p:cNvGrpSpPr/>
          <p:nvPr/>
        </p:nvGrpSpPr>
        <p:grpSpPr>
          <a:xfrm>
            <a:off x="8888675" y="1245718"/>
            <a:ext cx="2742843" cy="1230344"/>
            <a:chOff x="6666779" y="934075"/>
            <a:chExt cx="2057400" cy="922878"/>
          </a:xfrm>
        </p:grpSpPr>
        <p:sp>
          <p:nvSpPr>
            <p:cNvPr id="167" name="Google Shape;2317;p45"/>
            <p:cNvSpPr/>
            <p:nvPr/>
          </p:nvSpPr>
          <p:spPr>
            <a:xfrm>
              <a:off x="7379250" y="934075"/>
              <a:ext cx="519600" cy="371400"/>
            </a:xfrm>
            <a:prstGeom prst="roundRect">
              <a:avLst>
                <a:gd name="adj" fmla="val 16667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121884" tIns="121884" rIns="121884" bIns="121884" anchor="ctr" anchorCtr="0">
              <a:noAutofit/>
            </a:bodyPr>
            <a:lstStyle/>
            <a:p>
              <a:pPr algn="ctr"/>
              <a:r>
                <a:rPr lang="en" sz="24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24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8" name="Google Shape;2318;p45"/>
            <p:cNvSpPr txBox="1"/>
            <p:nvPr/>
          </p:nvSpPr>
          <p:spPr>
            <a:xfrm>
              <a:off x="6666779" y="1525153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884" tIns="121884" rIns="121884" bIns="121884" anchor="ctr" anchorCtr="0">
              <a:noAutofit/>
            </a:bodyPr>
            <a:lstStyle/>
            <a:p>
              <a:pPr algn="ctr"/>
              <a:r>
                <a:rPr lang="en-US" sz="24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Choose algorithm (DT, </a:t>
              </a:r>
              <a:r>
                <a:rPr lang="en-US" sz="24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RF</a:t>
              </a:r>
              <a:r>
                <a:rPr lang="en-US" sz="24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, </a:t>
              </a:r>
              <a:r>
                <a:rPr lang="en-US" sz="24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LR</a:t>
              </a:r>
              <a:r>
                <a:rPr lang="en-US" sz="24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, </a:t>
              </a:r>
              <a:r>
                <a:rPr lang="en-US" sz="2400" b="1" dirty="0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SVM</a:t>
              </a:r>
              <a:r>
                <a:rPr lang="en-US" sz="24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)</a:t>
              </a:r>
              <a:endParaRPr lang="en-US" sz="24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0" name="Google Shape;2320;p45"/>
          <p:cNvGrpSpPr/>
          <p:nvPr/>
        </p:nvGrpSpPr>
        <p:grpSpPr>
          <a:xfrm>
            <a:off x="4692141" y="1245718"/>
            <a:ext cx="2823838" cy="1383015"/>
            <a:chOff x="3518967" y="934075"/>
            <a:chExt cx="2118154" cy="1037397"/>
          </a:xfrm>
        </p:grpSpPr>
        <p:sp>
          <p:nvSpPr>
            <p:cNvPr id="171" name="Google Shape;2321;p45"/>
            <p:cNvSpPr/>
            <p:nvPr/>
          </p:nvSpPr>
          <p:spPr>
            <a:xfrm>
              <a:off x="4302675" y="934075"/>
              <a:ext cx="519600" cy="371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884" tIns="121884" rIns="121884" bIns="121884" anchor="ctr" anchorCtr="0">
              <a:noAutofit/>
            </a:bodyPr>
            <a:lstStyle/>
            <a:p>
              <a:pPr algn="ctr"/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24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2" name="Google Shape;2322;p45"/>
            <p:cNvSpPr txBox="1"/>
            <p:nvPr/>
          </p:nvSpPr>
          <p:spPr>
            <a:xfrm>
              <a:off x="3518967" y="1491206"/>
              <a:ext cx="2118154" cy="48026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884" tIns="121884" rIns="121884" bIns="121884" anchor="ctr" anchorCtr="0">
              <a:noAutofit/>
            </a:bodyPr>
            <a:lstStyle/>
            <a:p>
              <a:pPr algn="ctr"/>
              <a:r>
                <a:rPr lang="en" sz="24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Data Cleaning &amp; Feature engineering</a:t>
              </a:r>
              <a:endParaRPr sz="24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4" name="Google Shape;2324;p45"/>
          <p:cNvGrpSpPr/>
          <p:nvPr/>
        </p:nvGrpSpPr>
        <p:grpSpPr>
          <a:xfrm>
            <a:off x="623013" y="1245718"/>
            <a:ext cx="2742843" cy="1348918"/>
            <a:chOff x="466725" y="934075"/>
            <a:chExt cx="2057400" cy="1011820"/>
          </a:xfrm>
        </p:grpSpPr>
        <p:sp>
          <p:nvSpPr>
            <p:cNvPr id="175" name="Google Shape;2325;p45"/>
            <p:cNvSpPr txBox="1"/>
            <p:nvPr/>
          </p:nvSpPr>
          <p:spPr>
            <a:xfrm>
              <a:off x="466725" y="1614095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884" tIns="121884" rIns="121884" bIns="121884" anchor="ctr" anchorCtr="0">
              <a:noAutofit/>
            </a:bodyPr>
            <a:lstStyle/>
            <a:p>
              <a:pPr algn="ctr"/>
              <a:r>
                <a:rPr lang="en" sz="24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Identify </a:t>
              </a:r>
              <a:r>
                <a:rPr lang="en" sz="2400" b="1" dirty="0" smtClean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data</a:t>
              </a:r>
              <a:endParaRPr sz="24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7" name="Google Shape;2327;p45"/>
            <p:cNvSpPr/>
            <p:nvPr/>
          </p:nvSpPr>
          <p:spPr>
            <a:xfrm>
              <a:off x="1226100" y="934075"/>
              <a:ext cx="519600" cy="371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884" tIns="121884" rIns="121884" bIns="121884" anchor="ctr" anchorCtr="0">
              <a:noAutofit/>
            </a:bodyPr>
            <a:lstStyle/>
            <a:p>
              <a:pPr algn="ctr"/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24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78" name="Google Shape;2328;p45"/>
          <p:cNvSpPr/>
          <p:nvPr/>
        </p:nvSpPr>
        <p:spPr>
          <a:xfrm>
            <a:off x="647014" y="4199087"/>
            <a:ext cx="2742843" cy="1384220"/>
          </a:xfrm>
          <a:prstGeom prst="roundRect">
            <a:avLst>
              <a:gd name="adj" fmla="val 16667"/>
            </a:avLst>
          </a:prstGeom>
          <a:solidFill>
            <a:srgbClr val="2776EA">
              <a:alpha val="12549"/>
            </a:srgbClr>
          </a:solidFill>
          <a:ln>
            <a:noFill/>
          </a:ln>
        </p:spPr>
        <p:txBody>
          <a:bodyPr spcFirstLastPara="1" wrap="square" lIns="121884" tIns="121884" rIns="121884" bIns="121884" anchor="ctr" anchorCtr="0">
            <a:noAutofit/>
          </a:bodyPr>
          <a:lstStyle/>
          <a:p>
            <a:endParaRPr sz="2400"/>
          </a:p>
        </p:txBody>
      </p:sp>
      <p:sp>
        <p:nvSpPr>
          <p:cNvPr id="179" name="Google Shape;2329;p45"/>
          <p:cNvSpPr/>
          <p:nvPr/>
        </p:nvSpPr>
        <p:spPr>
          <a:xfrm>
            <a:off x="8863741" y="4229202"/>
            <a:ext cx="2742843" cy="1384220"/>
          </a:xfrm>
          <a:prstGeom prst="roundRect">
            <a:avLst>
              <a:gd name="adj" fmla="val 16667"/>
            </a:avLst>
          </a:prstGeom>
          <a:solidFill>
            <a:srgbClr val="8027EA">
              <a:alpha val="12549"/>
            </a:srgbClr>
          </a:solidFill>
          <a:ln>
            <a:noFill/>
          </a:ln>
        </p:spPr>
        <p:txBody>
          <a:bodyPr spcFirstLastPara="1" wrap="square" lIns="121884" tIns="121884" rIns="121884" bIns="121884" anchor="ctr" anchorCtr="0">
            <a:noAutofit/>
          </a:bodyPr>
          <a:lstStyle/>
          <a:p>
            <a:endParaRPr sz="2400"/>
          </a:p>
        </p:txBody>
      </p:sp>
      <p:grpSp>
        <p:nvGrpSpPr>
          <p:cNvPr id="180" name="Google Shape;2330;p45"/>
          <p:cNvGrpSpPr/>
          <p:nvPr/>
        </p:nvGrpSpPr>
        <p:grpSpPr>
          <a:xfrm>
            <a:off x="844411" y="3895160"/>
            <a:ext cx="2742843" cy="1237997"/>
            <a:chOff x="6767942" y="3005625"/>
            <a:chExt cx="2057400" cy="928619"/>
          </a:xfrm>
        </p:grpSpPr>
        <p:sp>
          <p:nvSpPr>
            <p:cNvPr id="181" name="Google Shape;2331;p45"/>
            <p:cNvSpPr/>
            <p:nvPr/>
          </p:nvSpPr>
          <p:spPr>
            <a:xfrm>
              <a:off x="7379250" y="3005625"/>
              <a:ext cx="519600" cy="3714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884" tIns="121884" rIns="121884" bIns="121884" anchor="ctr" anchorCtr="0">
              <a:noAutofit/>
            </a:bodyPr>
            <a:lstStyle/>
            <a:p>
              <a:pPr algn="ctr"/>
              <a:r>
                <a:rPr lang="en" sz="24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sz="24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2" name="Google Shape;2332;p45"/>
            <p:cNvSpPr txBox="1"/>
            <p:nvPr/>
          </p:nvSpPr>
          <p:spPr>
            <a:xfrm>
              <a:off x="6767942" y="3602444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884" tIns="121884" rIns="121884" bIns="121884" anchor="ctr" anchorCtr="0">
              <a:noAutofit/>
            </a:bodyPr>
            <a:lstStyle/>
            <a:p>
              <a:pPr algn="ctr"/>
              <a:r>
                <a:rPr lang="en" sz="24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Model Deployment</a:t>
              </a:r>
              <a:endParaRPr sz="24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84" name="Google Shape;2334;p45"/>
          <p:cNvGrpSpPr/>
          <p:nvPr/>
        </p:nvGrpSpPr>
        <p:grpSpPr>
          <a:xfrm>
            <a:off x="8876146" y="3925275"/>
            <a:ext cx="2742843" cy="1246486"/>
            <a:chOff x="476030" y="3005625"/>
            <a:chExt cx="2057400" cy="934986"/>
          </a:xfrm>
        </p:grpSpPr>
        <p:sp>
          <p:nvSpPr>
            <p:cNvPr id="185" name="Google Shape;2335;p45"/>
            <p:cNvSpPr txBox="1"/>
            <p:nvPr/>
          </p:nvSpPr>
          <p:spPr>
            <a:xfrm>
              <a:off x="476030" y="3608811"/>
              <a:ext cx="2057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884" tIns="121884" rIns="121884" bIns="121884" anchor="ctr" anchorCtr="0">
              <a:noAutofit/>
            </a:bodyPr>
            <a:lstStyle/>
            <a:p>
              <a:pPr algn="ctr"/>
              <a:r>
                <a:rPr lang="en" sz="24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Train, Validate &amp; Test the model</a:t>
              </a:r>
              <a:endParaRPr sz="24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7" name="Google Shape;2337;p45"/>
            <p:cNvSpPr/>
            <p:nvPr/>
          </p:nvSpPr>
          <p:spPr>
            <a:xfrm>
              <a:off x="1226100" y="3005625"/>
              <a:ext cx="519600" cy="371400"/>
            </a:xfrm>
            <a:prstGeom prst="roundRect">
              <a:avLst>
                <a:gd name="adj" fmla="val 1666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884" tIns="121884" rIns="121884" bIns="121884" anchor="ctr" anchorCtr="0">
              <a:noAutofit/>
            </a:bodyPr>
            <a:lstStyle/>
            <a:p>
              <a:pPr algn="ctr"/>
              <a:r>
                <a:rPr lang="en" sz="24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24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88" name="Google Shape;2338;p45"/>
          <p:cNvGrpSpPr/>
          <p:nvPr/>
        </p:nvGrpSpPr>
        <p:grpSpPr>
          <a:xfrm>
            <a:off x="4064680" y="3003237"/>
            <a:ext cx="3871502" cy="3578745"/>
            <a:chOff x="3124753" y="2097067"/>
            <a:chExt cx="2904005" cy="2684408"/>
          </a:xfrm>
        </p:grpSpPr>
        <p:sp>
          <p:nvSpPr>
            <p:cNvPr id="189" name="Google Shape;2339;p45"/>
            <p:cNvSpPr/>
            <p:nvPr/>
          </p:nvSpPr>
          <p:spPr>
            <a:xfrm>
              <a:off x="3938625" y="4524375"/>
              <a:ext cx="1247700" cy="257100"/>
            </a:xfrm>
            <a:prstGeom prst="ellipse">
              <a:avLst/>
            </a:pr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121884" tIns="121884" rIns="121884" bIns="121884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190" name="Google Shape;2340;p45"/>
            <p:cNvGrpSpPr/>
            <p:nvPr/>
          </p:nvGrpSpPr>
          <p:grpSpPr>
            <a:xfrm>
              <a:off x="3124761" y="2266506"/>
              <a:ext cx="1173544" cy="1038290"/>
              <a:chOff x="3039603" y="2097081"/>
              <a:chExt cx="1372888" cy="1214659"/>
            </a:xfrm>
          </p:grpSpPr>
          <p:sp>
            <p:nvSpPr>
              <p:cNvPr id="250" name="Google Shape;2341;p45"/>
              <p:cNvSpPr/>
              <p:nvPr/>
            </p:nvSpPr>
            <p:spPr>
              <a:xfrm>
                <a:off x="3039603" y="2097081"/>
                <a:ext cx="1372888" cy="1214659"/>
              </a:xfrm>
              <a:custGeom>
                <a:avLst/>
                <a:gdLst/>
                <a:ahLst/>
                <a:cxnLst/>
                <a:rect l="l" t="t" r="r" b="b"/>
                <a:pathLst>
                  <a:path w="76484" h="67669" extrusionOk="0">
                    <a:moveTo>
                      <a:pt x="0" y="1"/>
                    </a:moveTo>
                    <a:lnTo>
                      <a:pt x="0" y="67668"/>
                    </a:lnTo>
                    <a:lnTo>
                      <a:pt x="76484" y="67668"/>
                    </a:lnTo>
                    <a:lnTo>
                      <a:pt x="764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1" name="Google Shape;2342;p45"/>
              <p:cNvSpPr/>
              <p:nvPr/>
            </p:nvSpPr>
            <p:spPr>
              <a:xfrm>
                <a:off x="3527987" y="2179974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0"/>
                    </a:moveTo>
                    <a:lnTo>
                      <a:pt x="447" y="14"/>
                    </a:lnTo>
                    <a:lnTo>
                      <a:pt x="342" y="53"/>
                    </a:lnTo>
                    <a:lnTo>
                      <a:pt x="250" y="105"/>
                    </a:lnTo>
                    <a:lnTo>
                      <a:pt x="171" y="171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65"/>
                    </a:lnTo>
                    <a:lnTo>
                      <a:pt x="1" y="17121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14"/>
                    </a:lnTo>
                    <a:lnTo>
                      <a:pt x="250" y="17580"/>
                    </a:lnTo>
                    <a:lnTo>
                      <a:pt x="342" y="17632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32"/>
                    </a:lnTo>
                    <a:lnTo>
                      <a:pt x="44159" y="17580"/>
                    </a:lnTo>
                    <a:lnTo>
                      <a:pt x="44238" y="17514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21"/>
                    </a:lnTo>
                    <a:lnTo>
                      <a:pt x="44408" y="565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71"/>
                    </a:lnTo>
                    <a:lnTo>
                      <a:pt x="44159" y="105"/>
                    </a:lnTo>
                    <a:lnTo>
                      <a:pt x="44067" y="53"/>
                    </a:lnTo>
                    <a:lnTo>
                      <a:pt x="43962" y="14"/>
                    </a:lnTo>
                    <a:lnTo>
                      <a:pt x="438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2" name="Google Shape;2343;p45"/>
              <p:cNvSpPr/>
              <p:nvPr/>
            </p:nvSpPr>
            <p:spPr>
              <a:xfrm>
                <a:off x="3557425" y="2204943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3" name="Google Shape;2344;p45"/>
              <p:cNvSpPr/>
              <p:nvPr/>
            </p:nvSpPr>
            <p:spPr>
              <a:xfrm>
                <a:off x="3557425" y="2256746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4" name="Google Shape;2345;p45"/>
              <p:cNvSpPr/>
              <p:nvPr/>
            </p:nvSpPr>
            <p:spPr>
              <a:xfrm>
                <a:off x="3557425" y="2310435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0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5" name="Google Shape;2346;p45"/>
              <p:cNvSpPr/>
              <p:nvPr/>
            </p:nvSpPr>
            <p:spPr>
              <a:xfrm>
                <a:off x="3527987" y="2544270"/>
                <a:ext cx="797142" cy="317212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72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2"/>
                    </a:lnTo>
                    <a:lnTo>
                      <a:pt x="171" y="158"/>
                    </a:lnTo>
                    <a:lnTo>
                      <a:pt x="106" y="250"/>
                    </a:lnTo>
                    <a:lnTo>
                      <a:pt x="53" y="342"/>
                    </a:lnTo>
                    <a:lnTo>
                      <a:pt x="14" y="447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80"/>
                    </a:lnTo>
                    <a:lnTo>
                      <a:pt x="342" y="17619"/>
                    </a:lnTo>
                    <a:lnTo>
                      <a:pt x="447" y="17659"/>
                    </a:lnTo>
                    <a:lnTo>
                      <a:pt x="565" y="17672"/>
                    </a:lnTo>
                    <a:lnTo>
                      <a:pt x="43844" y="17672"/>
                    </a:lnTo>
                    <a:lnTo>
                      <a:pt x="43962" y="17659"/>
                    </a:lnTo>
                    <a:lnTo>
                      <a:pt x="44067" y="17619"/>
                    </a:lnTo>
                    <a:lnTo>
                      <a:pt x="44159" y="17580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47"/>
                    </a:lnTo>
                    <a:lnTo>
                      <a:pt x="44356" y="342"/>
                    </a:lnTo>
                    <a:lnTo>
                      <a:pt x="44317" y="250"/>
                    </a:lnTo>
                    <a:lnTo>
                      <a:pt x="44238" y="158"/>
                    </a:lnTo>
                    <a:lnTo>
                      <a:pt x="44159" y="92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6" name="Google Shape;2347;p45"/>
              <p:cNvSpPr/>
              <p:nvPr/>
            </p:nvSpPr>
            <p:spPr>
              <a:xfrm>
                <a:off x="3557425" y="2569005"/>
                <a:ext cx="214538" cy="33441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3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7" name="Google Shape;2348;p45"/>
              <p:cNvSpPr/>
              <p:nvPr/>
            </p:nvSpPr>
            <p:spPr>
              <a:xfrm>
                <a:off x="3557425" y="2620808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8" name="Google Shape;2349;p45"/>
              <p:cNvSpPr/>
              <p:nvPr/>
            </p:nvSpPr>
            <p:spPr>
              <a:xfrm>
                <a:off x="3557425" y="2674730"/>
                <a:ext cx="721303" cy="161801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14" extrusionOk="0">
                    <a:moveTo>
                      <a:pt x="1" y="1"/>
                    </a:moveTo>
                    <a:lnTo>
                      <a:pt x="1" y="9013"/>
                    </a:lnTo>
                    <a:lnTo>
                      <a:pt x="40184" y="9013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9" name="Google Shape;2350;p45"/>
              <p:cNvSpPr/>
              <p:nvPr/>
            </p:nvSpPr>
            <p:spPr>
              <a:xfrm>
                <a:off x="3527987" y="2908565"/>
                <a:ext cx="797142" cy="316979"/>
              </a:xfrm>
              <a:custGeom>
                <a:avLst/>
                <a:gdLst/>
                <a:ahLst/>
                <a:cxnLst/>
                <a:rect l="l" t="t" r="r" b="b"/>
                <a:pathLst>
                  <a:path w="44409" h="17659" extrusionOk="0">
                    <a:moveTo>
                      <a:pt x="565" y="1"/>
                    </a:moveTo>
                    <a:lnTo>
                      <a:pt x="447" y="14"/>
                    </a:lnTo>
                    <a:lnTo>
                      <a:pt x="342" y="40"/>
                    </a:lnTo>
                    <a:lnTo>
                      <a:pt x="250" y="93"/>
                    </a:lnTo>
                    <a:lnTo>
                      <a:pt x="171" y="158"/>
                    </a:lnTo>
                    <a:lnTo>
                      <a:pt x="106" y="237"/>
                    </a:lnTo>
                    <a:lnTo>
                      <a:pt x="53" y="342"/>
                    </a:lnTo>
                    <a:lnTo>
                      <a:pt x="14" y="434"/>
                    </a:lnTo>
                    <a:lnTo>
                      <a:pt x="1" y="552"/>
                    </a:lnTo>
                    <a:lnTo>
                      <a:pt x="1" y="17108"/>
                    </a:lnTo>
                    <a:lnTo>
                      <a:pt x="14" y="17226"/>
                    </a:lnTo>
                    <a:lnTo>
                      <a:pt x="53" y="17331"/>
                    </a:lnTo>
                    <a:lnTo>
                      <a:pt x="106" y="17423"/>
                    </a:lnTo>
                    <a:lnTo>
                      <a:pt x="171" y="17501"/>
                    </a:lnTo>
                    <a:lnTo>
                      <a:pt x="250" y="17567"/>
                    </a:lnTo>
                    <a:lnTo>
                      <a:pt x="342" y="17620"/>
                    </a:lnTo>
                    <a:lnTo>
                      <a:pt x="447" y="17659"/>
                    </a:lnTo>
                    <a:lnTo>
                      <a:pt x="43962" y="17659"/>
                    </a:lnTo>
                    <a:lnTo>
                      <a:pt x="44067" y="17620"/>
                    </a:lnTo>
                    <a:lnTo>
                      <a:pt x="44159" y="17567"/>
                    </a:lnTo>
                    <a:lnTo>
                      <a:pt x="44238" y="17501"/>
                    </a:lnTo>
                    <a:lnTo>
                      <a:pt x="44317" y="17423"/>
                    </a:lnTo>
                    <a:lnTo>
                      <a:pt x="44356" y="17331"/>
                    </a:lnTo>
                    <a:lnTo>
                      <a:pt x="44395" y="17226"/>
                    </a:lnTo>
                    <a:lnTo>
                      <a:pt x="44408" y="17108"/>
                    </a:lnTo>
                    <a:lnTo>
                      <a:pt x="44408" y="552"/>
                    </a:lnTo>
                    <a:lnTo>
                      <a:pt x="44395" y="434"/>
                    </a:lnTo>
                    <a:lnTo>
                      <a:pt x="44356" y="342"/>
                    </a:lnTo>
                    <a:lnTo>
                      <a:pt x="44317" y="237"/>
                    </a:lnTo>
                    <a:lnTo>
                      <a:pt x="44238" y="158"/>
                    </a:lnTo>
                    <a:lnTo>
                      <a:pt x="44159" y="93"/>
                    </a:lnTo>
                    <a:lnTo>
                      <a:pt x="44067" y="40"/>
                    </a:lnTo>
                    <a:lnTo>
                      <a:pt x="43962" y="14"/>
                    </a:lnTo>
                    <a:lnTo>
                      <a:pt x="4384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0" name="Google Shape;2351;p45"/>
              <p:cNvSpPr/>
              <p:nvPr/>
            </p:nvSpPr>
            <p:spPr>
              <a:xfrm>
                <a:off x="3557425" y="2933300"/>
                <a:ext cx="214538" cy="3345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1864" extrusionOk="0">
                    <a:moveTo>
                      <a:pt x="1" y="0"/>
                    </a:moveTo>
                    <a:lnTo>
                      <a:pt x="1" y="1863"/>
                    </a:lnTo>
                    <a:lnTo>
                      <a:pt x="11952" y="1863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1" name="Google Shape;2352;p45"/>
              <p:cNvSpPr/>
              <p:nvPr/>
            </p:nvSpPr>
            <p:spPr>
              <a:xfrm>
                <a:off x="3557425" y="2985104"/>
                <a:ext cx="214538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11952" h="932" extrusionOk="0">
                    <a:moveTo>
                      <a:pt x="1" y="0"/>
                    </a:moveTo>
                    <a:lnTo>
                      <a:pt x="1" y="932"/>
                    </a:lnTo>
                    <a:lnTo>
                      <a:pt x="11952" y="932"/>
                    </a:lnTo>
                    <a:lnTo>
                      <a:pt x="1195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2" name="Google Shape;2353;p45"/>
              <p:cNvSpPr/>
              <p:nvPr/>
            </p:nvSpPr>
            <p:spPr>
              <a:xfrm>
                <a:off x="3557425" y="3038792"/>
                <a:ext cx="721303" cy="162035"/>
              </a:xfrm>
              <a:custGeom>
                <a:avLst/>
                <a:gdLst/>
                <a:ahLst/>
                <a:cxnLst/>
                <a:rect l="l" t="t" r="r" b="b"/>
                <a:pathLst>
                  <a:path w="40184" h="9027" extrusionOk="0">
                    <a:moveTo>
                      <a:pt x="1" y="1"/>
                    </a:moveTo>
                    <a:lnTo>
                      <a:pt x="1" y="9026"/>
                    </a:lnTo>
                    <a:lnTo>
                      <a:pt x="40184" y="9026"/>
                    </a:lnTo>
                    <a:lnTo>
                      <a:pt x="401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3" name="Google Shape;2354;p45"/>
              <p:cNvSpPr/>
              <p:nvPr/>
            </p:nvSpPr>
            <p:spPr>
              <a:xfrm>
                <a:off x="3294386" y="2851825"/>
                <a:ext cx="107395" cy="4828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0" extrusionOk="0">
                    <a:moveTo>
                      <a:pt x="1339" y="0"/>
                    </a:moveTo>
                    <a:lnTo>
                      <a:pt x="1208" y="13"/>
                    </a:lnTo>
                    <a:lnTo>
                      <a:pt x="1076" y="26"/>
                    </a:lnTo>
                    <a:lnTo>
                      <a:pt x="945" y="66"/>
                    </a:lnTo>
                    <a:lnTo>
                      <a:pt x="827" y="105"/>
                    </a:lnTo>
                    <a:lnTo>
                      <a:pt x="709" y="157"/>
                    </a:lnTo>
                    <a:lnTo>
                      <a:pt x="591" y="223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5"/>
                    </a:lnTo>
                    <a:lnTo>
                      <a:pt x="224" y="590"/>
                    </a:lnTo>
                    <a:lnTo>
                      <a:pt x="158" y="708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7"/>
                    </a:lnTo>
                    <a:lnTo>
                      <a:pt x="1" y="1351"/>
                    </a:lnTo>
                    <a:lnTo>
                      <a:pt x="1" y="1482"/>
                    </a:lnTo>
                    <a:lnTo>
                      <a:pt x="27" y="1614"/>
                    </a:lnTo>
                    <a:lnTo>
                      <a:pt x="53" y="1745"/>
                    </a:lnTo>
                    <a:lnTo>
                      <a:pt x="106" y="1863"/>
                    </a:lnTo>
                    <a:lnTo>
                      <a:pt x="158" y="1981"/>
                    </a:lnTo>
                    <a:lnTo>
                      <a:pt x="224" y="2099"/>
                    </a:lnTo>
                    <a:lnTo>
                      <a:pt x="302" y="2204"/>
                    </a:lnTo>
                    <a:lnTo>
                      <a:pt x="394" y="2296"/>
                    </a:lnTo>
                    <a:lnTo>
                      <a:pt x="486" y="2388"/>
                    </a:lnTo>
                    <a:lnTo>
                      <a:pt x="591" y="2466"/>
                    </a:lnTo>
                    <a:lnTo>
                      <a:pt x="709" y="2532"/>
                    </a:lnTo>
                    <a:lnTo>
                      <a:pt x="827" y="2584"/>
                    </a:lnTo>
                    <a:lnTo>
                      <a:pt x="945" y="2624"/>
                    </a:lnTo>
                    <a:lnTo>
                      <a:pt x="1076" y="2663"/>
                    </a:lnTo>
                    <a:lnTo>
                      <a:pt x="1208" y="2689"/>
                    </a:lnTo>
                    <a:lnTo>
                      <a:pt x="4776" y="2689"/>
                    </a:lnTo>
                    <a:lnTo>
                      <a:pt x="4907" y="2663"/>
                    </a:lnTo>
                    <a:lnTo>
                      <a:pt x="5038" y="2624"/>
                    </a:lnTo>
                    <a:lnTo>
                      <a:pt x="5156" y="2584"/>
                    </a:lnTo>
                    <a:lnTo>
                      <a:pt x="5275" y="2532"/>
                    </a:lnTo>
                    <a:lnTo>
                      <a:pt x="5393" y="2466"/>
                    </a:lnTo>
                    <a:lnTo>
                      <a:pt x="5498" y="2388"/>
                    </a:lnTo>
                    <a:lnTo>
                      <a:pt x="5589" y="2296"/>
                    </a:lnTo>
                    <a:lnTo>
                      <a:pt x="5681" y="2204"/>
                    </a:lnTo>
                    <a:lnTo>
                      <a:pt x="5747" y="2099"/>
                    </a:lnTo>
                    <a:lnTo>
                      <a:pt x="5826" y="1981"/>
                    </a:lnTo>
                    <a:lnTo>
                      <a:pt x="5878" y="1863"/>
                    </a:lnTo>
                    <a:lnTo>
                      <a:pt x="5917" y="1745"/>
                    </a:lnTo>
                    <a:lnTo>
                      <a:pt x="5957" y="1614"/>
                    </a:lnTo>
                    <a:lnTo>
                      <a:pt x="5970" y="1482"/>
                    </a:lnTo>
                    <a:lnTo>
                      <a:pt x="5983" y="1351"/>
                    </a:lnTo>
                    <a:lnTo>
                      <a:pt x="5970" y="1207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8"/>
                    </a:lnTo>
                    <a:lnTo>
                      <a:pt x="5747" y="590"/>
                    </a:lnTo>
                    <a:lnTo>
                      <a:pt x="5681" y="485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3"/>
                    </a:lnTo>
                    <a:lnTo>
                      <a:pt x="5275" y="157"/>
                    </a:lnTo>
                    <a:lnTo>
                      <a:pt x="5156" y="105"/>
                    </a:lnTo>
                    <a:lnTo>
                      <a:pt x="5038" y="66"/>
                    </a:lnTo>
                    <a:lnTo>
                      <a:pt x="4907" y="26"/>
                    </a:lnTo>
                    <a:lnTo>
                      <a:pt x="4776" y="13"/>
                    </a:lnTo>
                    <a:lnTo>
                      <a:pt x="46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4" name="Google Shape;2355;p45"/>
              <p:cNvSpPr/>
              <p:nvPr/>
            </p:nvSpPr>
            <p:spPr>
              <a:xfrm>
                <a:off x="3300040" y="285794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46"/>
                    </a:lnTo>
                    <a:lnTo>
                      <a:pt x="119" y="525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00"/>
                    </a:lnTo>
                    <a:lnTo>
                      <a:pt x="1" y="905"/>
                    </a:lnTo>
                    <a:lnTo>
                      <a:pt x="1" y="1010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3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84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94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94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84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1010"/>
                    </a:lnTo>
                    <a:lnTo>
                      <a:pt x="2008" y="905"/>
                    </a:lnTo>
                    <a:lnTo>
                      <a:pt x="1995" y="800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25"/>
                    </a:lnTo>
                    <a:lnTo>
                      <a:pt x="1837" y="446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5" name="Google Shape;2356;p45"/>
              <p:cNvSpPr/>
              <p:nvPr/>
            </p:nvSpPr>
            <p:spPr>
              <a:xfrm>
                <a:off x="3304043" y="286194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30"/>
                    </a:lnTo>
                    <a:lnTo>
                      <a:pt x="1" y="695"/>
                    </a:lnTo>
                    <a:lnTo>
                      <a:pt x="1" y="787"/>
                    </a:lnTo>
                    <a:lnTo>
                      <a:pt x="1" y="866"/>
                    </a:lnTo>
                    <a:lnTo>
                      <a:pt x="14" y="932"/>
                    </a:lnTo>
                    <a:lnTo>
                      <a:pt x="66" y="1089"/>
                    </a:lnTo>
                    <a:lnTo>
                      <a:pt x="132" y="1220"/>
                    </a:lnTo>
                    <a:lnTo>
                      <a:pt x="224" y="1338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61"/>
                    </a:lnTo>
                    <a:lnTo>
                      <a:pt x="866" y="1561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38"/>
                    </a:lnTo>
                    <a:lnTo>
                      <a:pt x="1431" y="1220"/>
                    </a:lnTo>
                    <a:lnTo>
                      <a:pt x="1496" y="1089"/>
                    </a:lnTo>
                    <a:lnTo>
                      <a:pt x="1549" y="932"/>
                    </a:lnTo>
                    <a:lnTo>
                      <a:pt x="1562" y="866"/>
                    </a:lnTo>
                    <a:lnTo>
                      <a:pt x="1562" y="787"/>
                    </a:lnTo>
                    <a:lnTo>
                      <a:pt x="1562" y="695"/>
                    </a:lnTo>
                    <a:lnTo>
                      <a:pt x="1549" y="630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6" name="Google Shape;2357;p45"/>
              <p:cNvSpPr/>
              <p:nvPr/>
            </p:nvSpPr>
            <p:spPr>
              <a:xfrm>
                <a:off x="3294386" y="291680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71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99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9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9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99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71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7" name="Google Shape;2358;p45"/>
              <p:cNvSpPr/>
              <p:nvPr/>
            </p:nvSpPr>
            <p:spPr>
              <a:xfrm>
                <a:off x="3360083" y="2922925"/>
                <a:ext cx="36062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2"/>
                    </a:lnTo>
                    <a:lnTo>
                      <a:pt x="368" y="237"/>
                    </a:lnTo>
                    <a:lnTo>
                      <a:pt x="290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8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08"/>
                    </a:lnTo>
                    <a:lnTo>
                      <a:pt x="40" y="1313"/>
                    </a:lnTo>
                    <a:lnTo>
                      <a:pt x="80" y="1405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90" y="1720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20"/>
                    </a:lnTo>
                    <a:lnTo>
                      <a:pt x="1785" y="1654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405"/>
                    </a:lnTo>
                    <a:lnTo>
                      <a:pt x="1969" y="1313"/>
                    </a:lnTo>
                    <a:lnTo>
                      <a:pt x="1995" y="1208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8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1" y="237"/>
                    </a:lnTo>
                    <a:lnTo>
                      <a:pt x="1562" y="172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8" name="Google Shape;2359;p45"/>
              <p:cNvSpPr/>
              <p:nvPr/>
            </p:nvSpPr>
            <p:spPr>
              <a:xfrm>
                <a:off x="3364085" y="292692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27"/>
                    </a:lnTo>
                    <a:lnTo>
                      <a:pt x="473" y="67"/>
                    </a:lnTo>
                    <a:lnTo>
                      <a:pt x="342" y="145"/>
                    </a:lnTo>
                    <a:lnTo>
                      <a:pt x="224" y="237"/>
                    </a:lnTo>
                    <a:lnTo>
                      <a:pt x="132" y="355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6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510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510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6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55"/>
                    </a:lnTo>
                    <a:lnTo>
                      <a:pt x="1326" y="237"/>
                    </a:lnTo>
                    <a:lnTo>
                      <a:pt x="1221" y="145"/>
                    </a:lnTo>
                    <a:lnTo>
                      <a:pt x="1090" y="67"/>
                    </a:lnTo>
                    <a:lnTo>
                      <a:pt x="932" y="27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9" name="Google Shape;2360;p45"/>
              <p:cNvSpPr/>
              <p:nvPr/>
            </p:nvSpPr>
            <p:spPr>
              <a:xfrm>
                <a:off x="3294386" y="2982267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5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6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6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5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0" name="Google Shape;2361;p45"/>
              <p:cNvSpPr/>
              <p:nvPr/>
            </p:nvSpPr>
            <p:spPr>
              <a:xfrm>
                <a:off x="3300040" y="2988406"/>
                <a:ext cx="36044" cy="36044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08" extrusionOk="0">
                    <a:moveTo>
                      <a:pt x="906" y="0"/>
                    </a:moveTo>
                    <a:lnTo>
                      <a:pt x="801" y="13"/>
                    </a:lnTo>
                    <a:lnTo>
                      <a:pt x="709" y="39"/>
                    </a:lnTo>
                    <a:lnTo>
                      <a:pt x="617" y="79"/>
                    </a:lnTo>
                    <a:lnTo>
                      <a:pt x="525" y="118"/>
                    </a:lnTo>
                    <a:lnTo>
                      <a:pt x="447" y="171"/>
                    </a:lnTo>
                    <a:lnTo>
                      <a:pt x="368" y="223"/>
                    </a:lnTo>
                    <a:lnTo>
                      <a:pt x="289" y="289"/>
                    </a:lnTo>
                    <a:lnTo>
                      <a:pt x="224" y="367"/>
                    </a:lnTo>
                    <a:lnTo>
                      <a:pt x="171" y="433"/>
                    </a:lnTo>
                    <a:lnTo>
                      <a:pt x="119" y="525"/>
                    </a:lnTo>
                    <a:lnTo>
                      <a:pt x="79" y="604"/>
                    </a:lnTo>
                    <a:lnTo>
                      <a:pt x="40" y="708"/>
                    </a:lnTo>
                    <a:lnTo>
                      <a:pt x="14" y="800"/>
                    </a:lnTo>
                    <a:lnTo>
                      <a:pt x="1" y="892"/>
                    </a:lnTo>
                    <a:lnTo>
                      <a:pt x="1" y="997"/>
                    </a:lnTo>
                    <a:lnTo>
                      <a:pt x="1" y="1102"/>
                    </a:lnTo>
                    <a:lnTo>
                      <a:pt x="14" y="1207"/>
                    </a:lnTo>
                    <a:lnTo>
                      <a:pt x="40" y="1299"/>
                    </a:lnTo>
                    <a:lnTo>
                      <a:pt x="79" y="1391"/>
                    </a:lnTo>
                    <a:lnTo>
                      <a:pt x="119" y="1482"/>
                    </a:lnTo>
                    <a:lnTo>
                      <a:pt x="171" y="1561"/>
                    </a:lnTo>
                    <a:lnTo>
                      <a:pt x="224" y="1640"/>
                    </a:lnTo>
                    <a:lnTo>
                      <a:pt x="289" y="1719"/>
                    </a:lnTo>
                    <a:lnTo>
                      <a:pt x="368" y="1771"/>
                    </a:lnTo>
                    <a:lnTo>
                      <a:pt x="447" y="1837"/>
                    </a:lnTo>
                    <a:lnTo>
                      <a:pt x="525" y="1889"/>
                    </a:lnTo>
                    <a:lnTo>
                      <a:pt x="617" y="1929"/>
                    </a:lnTo>
                    <a:lnTo>
                      <a:pt x="709" y="1968"/>
                    </a:lnTo>
                    <a:lnTo>
                      <a:pt x="801" y="1981"/>
                    </a:lnTo>
                    <a:lnTo>
                      <a:pt x="906" y="2007"/>
                    </a:lnTo>
                    <a:lnTo>
                      <a:pt x="1103" y="2007"/>
                    </a:lnTo>
                    <a:lnTo>
                      <a:pt x="1208" y="1981"/>
                    </a:lnTo>
                    <a:lnTo>
                      <a:pt x="1299" y="1968"/>
                    </a:lnTo>
                    <a:lnTo>
                      <a:pt x="1391" y="1929"/>
                    </a:lnTo>
                    <a:lnTo>
                      <a:pt x="1483" y="1889"/>
                    </a:lnTo>
                    <a:lnTo>
                      <a:pt x="1562" y="1837"/>
                    </a:lnTo>
                    <a:lnTo>
                      <a:pt x="1640" y="1771"/>
                    </a:lnTo>
                    <a:lnTo>
                      <a:pt x="1719" y="1719"/>
                    </a:lnTo>
                    <a:lnTo>
                      <a:pt x="1785" y="1640"/>
                    </a:lnTo>
                    <a:lnTo>
                      <a:pt x="1837" y="1561"/>
                    </a:lnTo>
                    <a:lnTo>
                      <a:pt x="1890" y="1482"/>
                    </a:lnTo>
                    <a:lnTo>
                      <a:pt x="1929" y="1391"/>
                    </a:lnTo>
                    <a:lnTo>
                      <a:pt x="1968" y="1299"/>
                    </a:lnTo>
                    <a:lnTo>
                      <a:pt x="1995" y="1207"/>
                    </a:lnTo>
                    <a:lnTo>
                      <a:pt x="2008" y="1102"/>
                    </a:lnTo>
                    <a:lnTo>
                      <a:pt x="2008" y="997"/>
                    </a:lnTo>
                    <a:lnTo>
                      <a:pt x="2008" y="892"/>
                    </a:lnTo>
                    <a:lnTo>
                      <a:pt x="1995" y="800"/>
                    </a:lnTo>
                    <a:lnTo>
                      <a:pt x="1968" y="708"/>
                    </a:lnTo>
                    <a:lnTo>
                      <a:pt x="1929" y="604"/>
                    </a:lnTo>
                    <a:lnTo>
                      <a:pt x="1890" y="525"/>
                    </a:lnTo>
                    <a:lnTo>
                      <a:pt x="1837" y="433"/>
                    </a:lnTo>
                    <a:lnTo>
                      <a:pt x="1785" y="367"/>
                    </a:lnTo>
                    <a:lnTo>
                      <a:pt x="1719" y="289"/>
                    </a:lnTo>
                    <a:lnTo>
                      <a:pt x="1640" y="223"/>
                    </a:lnTo>
                    <a:lnTo>
                      <a:pt x="1562" y="171"/>
                    </a:lnTo>
                    <a:lnTo>
                      <a:pt x="1483" y="118"/>
                    </a:lnTo>
                    <a:lnTo>
                      <a:pt x="1391" y="79"/>
                    </a:lnTo>
                    <a:lnTo>
                      <a:pt x="1299" y="39"/>
                    </a:lnTo>
                    <a:lnTo>
                      <a:pt x="1208" y="13"/>
                    </a:lnTo>
                    <a:lnTo>
                      <a:pt x="11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1" name="Google Shape;2362;p45"/>
              <p:cNvSpPr/>
              <p:nvPr/>
            </p:nvSpPr>
            <p:spPr>
              <a:xfrm>
                <a:off x="3304043" y="2992409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66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2"/>
                    </a:lnTo>
                    <a:lnTo>
                      <a:pt x="66" y="1076"/>
                    </a:lnTo>
                    <a:lnTo>
                      <a:pt x="132" y="1220"/>
                    </a:lnTo>
                    <a:lnTo>
                      <a:pt x="224" y="1325"/>
                    </a:lnTo>
                    <a:lnTo>
                      <a:pt x="342" y="1430"/>
                    </a:lnTo>
                    <a:lnTo>
                      <a:pt x="473" y="1496"/>
                    </a:lnTo>
                    <a:lnTo>
                      <a:pt x="617" y="1548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48"/>
                    </a:lnTo>
                    <a:lnTo>
                      <a:pt x="1089" y="1496"/>
                    </a:lnTo>
                    <a:lnTo>
                      <a:pt x="1221" y="1430"/>
                    </a:lnTo>
                    <a:lnTo>
                      <a:pt x="1326" y="1325"/>
                    </a:lnTo>
                    <a:lnTo>
                      <a:pt x="1431" y="1220"/>
                    </a:lnTo>
                    <a:lnTo>
                      <a:pt x="1496" y="1076"/>
                    </a:lnTo>
                    <a:lnTo>
                      <a:pt x="1549" y="932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66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2" name="Google Shape;2363;p45"/>
              <p:cNvSpPr/>
              <p:nvPr/>
            </p:nvSpPr>
            <p:spPr>
              <a:xfrm>
                <a:off x="3294386" y="3047264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339" y="1"/>
                    </a:moveTo>
                    <a:lnTo>
                      <a:pt x="1208" y="14"/>
                    </a:ln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37"/>
                    </a:lnTo>
                    <a:lnTo>
                      <a:pt x="486" y="316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7"/>
                    </a:lnTo>
                    <a:lnTo>
                      <a:pt x="1" y="1208"/>
                    </a:lnTo>
                    <a:lnTo>
                      <a:pt x="1" y="1352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77"/>
                    </a:lnTo>
                    <a:lnTo>
                      <a:pt x="158" y="1995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67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38"/>
                    </a:lnTo>
                    <a:lnTo>
                      <a:pt x="1076" y="2664"/>
                    </a:lnTo>
                    <a:lnTo>
                      <a:pt x="1208" y="2690"/>
                    </a:lnTo>
                    <a:lnTo>
                      <a:pt x="4776" y="2690"/>
                    </a:lnTo>
                    <a:lnTo>
                      <a:pt x="4907" y="2664"/>
                    </a:lnTo>
                    <a:lnTo>
                      <a:pt x="5038" y="2638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67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95"/>
                    </a:lnTo>
                    <a:lnTo>
                      <a:pt x="5878" y="1877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52"/>
                    </a:lnTo>
                    <a:lnTo>
                      <a:pt x="5970" y="1208"/>
                    </a:lnTo>
                    <a:lnTo>
                      <a:pt x="5957" y="1077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16"/>
                    </a:lnTo>
                    <a:lnTo>
                      <a:pt x="5393" y="237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4"/>
                    </a:lnTo>
                    <a:lnTo>
                      <a:pt x="46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3" name="Google Shape;2364;p45"/>
              <p:cNvSpPr/>
              <p:nvPr/>
            </p:nvSpPr>
            <p:spPr>
              <a:xfrm>
                <a:off x="3360083" y="3053385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90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2"/>
                    </a:lnTo>
                    <a:lnTo>
                      <a:pt x="119" y="1483"/>
                    </a:lnTo>
                    <a:lnTo>
                      <a:pt x="171" y="1575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8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8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75"/>
                    </a:lnTo>
                    <a:lnTo>
                      <a:pt x="1890" y="1483"/>
                    </a:lnTo>
                    <a:lnTo>
                      <a:pt x="1929" y="1392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90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4" name="Google Shape;2365;p45"/>
              <p:cNvSpPr/>
              <p:nvPr/>
            </p:nvSpPr>
            <p:spPr>
              <a:xfrm>
                <a:off x="3364085" y="3057388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775" y="1"/>
                    </a:moveTo>
                    <a:lnTo>
                      <a:pt x="696" y="14"/>
                    </a:lnTo>
                    <a:lnTo>
                      <a:pt x="618" y="14"/>
                    </a:lnTo>
                    <a:lnTo>
                      <a:pt x="473" y="67"/>
                    </a:lnTo>
                    <a:lnTo>
                      <a:pt x="342" y="132"/>
                    </a:lnTo>
                    <a:lnTo>
                      <a:pt x="224" y="237"/>
                    </a:lnTo>
                    <a:lnTo>
                      <a:pt x="132" y="342"/>
                    </a:lnTo>
                    <a:lnTo>
                      <a:pt x="67" y="486"/>
                    </a:lnTo>
                    <a:lnTo>
                      <a:pt x="14" y="631"/>
                    </a:lnTo>
                    <a:lnTo>
                      <a:pt x="1" y="709"/>
                    </a:lnTo>
                    <a:lnTo>
                      <a:pt x="1" y="788"/>
                    </a:lnTo>
                    <a:lnTo>
                      <a:pt x="1" y="867"/>
                    </a:lnTo>
                    <a:lnTo>
                      <a:pt x="14" y="945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39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39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45"/>
                    </a:lnTo>
                    <a:lnTo>
                      <a:pt x="1562" y="867"/>
                    </a:lnTo>
                    <a:lnTo>
                      <a:pt x="1562" y="788"/>
                    </a:lnTo>
                    <a:lnTo>
                      <a:pt x="1562" y="709"/>
                    </a:lnTo>
                    <a:lnTo>
                      <a:pt x="1549" y="631"/>
                    </a:lnTo>
                    <a:lnTo>
                      <a:pt x="1496" y="486"/>
                    </a:lnTo>
                    <a:lnTo>
                      <a:pt x="1431" y="342"/>
                    </a:lnTo>
                    <a:lnTo>
                      <a:pt x="1326" y="237"/>
                    </a:lnTo>
                    <a:lnTo>
                      <a:pt x="1221" y="132"/>
                    </a:lnTo>
                    <a:lnTo>
                      <a:pt x="1090" y="67"/>
                    </a:lnTo>
                    <a:lnTo>
                      <a:pt x="932" y="14"/>
                    </a:lnTo>
                    <a:lnTo>
                      <a:pt x="854" y="14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5" name="Google Shape;2366;p45"/>
              <p:cNvSpPr/>
              <p:nvPr/>
            </p:nvSpPr>
            <p:spPr>
              <a:xfrm>
                <a:off x="3294386" y="3112728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53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3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696"/>
                    </a:lnTo>
                    <a:lnTo>
                      <a:pt x="106" y="814"/>
                    </a:lnTo>
                    <a:lnTo>
                      <a:pt x="53" y="945"/>
                    </a:lnTo>
                    <a:lnTo>
                      <a:pt x="27" y="1064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5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087"/>
                    </a:lnTo>
                    <a:lnTo>
                      <a:pt x="302" y="2192"/>
                    </a:lnTo>
                    <a:lnTo>
                      <a:pt x="394" y="2297"/>
                    </a:lnTo>
                    <a:lnTo>
                      <a:pt x="486" y="2375"/>
                    </a:lnTo>
                    <a:lnTo>
                      <a:pt x="591" y="2454"/>
                    </a:lnTo>
                    <a:lnTo>
                      <a:pt x="709" y="2520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20"/>
                    </a:lnTo>
                    <a:lnTo>
                      <a:pt x="5393" y="2454"/>
                    </a:lnTo>
                    <a:lnTo>
                      <a:pt x="5498" y="2375"/>
                    </a:lnTo>
                    <a:lnTo>
                      <a:pt x="5589" y="2297"/>
                    </a:lnTo>
                    <a:lnTo>
                      <a:pt x="5681" y="2192"/>
                    </a:lnTo>
                    <a:lnTo>
                      <a:pt x="5747" y="2087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5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64"/>
                    </a:lnTo>
                    <a:lnTo>
                      <a:pt x="5917" y="945"/>
                    </a:lnTo>
                    <a:lnTo>
                      <a:pt x="5878" y="814"/>
                    </a:lnTo>
                    <a:lnTo>
                      <a:pt x="5826" y="696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3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53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6" name="Google Shape;2367;p45"/>
              <p:cNvSpPr/>
              <p:nvPr/>
            </p:nvSpPr>
            <p:spPr>
              <a:xfrm>
                <a:off x="3300040" y="3118616"/>
                <a:ext cx="36044" cy="36295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22" extrusionOk="0">
                    <a:moveTo>
                      <a:pt x="998" y="1"/>
                    </a:moveTo>
                    <a:lnTo>
                      <a:pt x="906" y="14"/>
                    </a:lnTo>
                    <a:lnTo>
                      <a:pt x="801" y="27"/>
                    </a:lnTo>
                    <a:lnTo>
                      <a:pt x="709" y="53"/>
                    </a:lnTo>
                    <a:lnTo>
                      <a:pt x="617" y="80"/>
                    </a:lnTo>
                    <a:lnTo>
                      <a:pt x="525" y="132"/>
                    </a:lnTo>
                    <a:lnTo>
                      <a:pt x="447" y="185"/>
                    </a:lnTo>
                    <a:lnTo>
                      <a:pt x="368" y="237"/>
                    </a:lnTo>
                    <a:lnTo>
                      <a:pt x="289" y="303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39"/>
                    </a:lnTo>
                    <a:lnTo>
                      <a:pt x="79" y="617"/>
                    </a:lnTo>
                    <a:lnTo>
                      <a:pt x="40" y="709"/>
                    </a:lnTo>
                    <a:lnTo>
                      <a:pt x="14" y="814"/>
                    </a:lnTo>
                    <a:lnTo>
                      <a:pt x="1" y="906"/>
                    </a:lnTo>
                    <a:lnTo>
                      <a:pt x="1" y="1011"/>
                    </a:lnTo>
                    <a:lnTo>
                      <a:pt x="1" y="1116"/>
                    </a:lnTo>
                    <a:lnTo>
                      <a:pt x="14" y="1221"/>
                    </a:lnTo>
                    <a:lnTo>
                      <a:pt x="40" y="1313"/>
                    </a:lnTo>
                    <a:lnTo>
                      <a:pt x="79" y="1405"/>
                    </a:lnTo>
                    <a:lnTo>
                      <a:pt x="119" y="1496"/>
                    </a:lnTo>
                    <a:lnTo>
                      <a:pt x="171" y="1575"/>
                    </a:lnTo>
                    <a:lnTo>
                      <a:pt x="224" y="1654"/>
                    </a:lnTo>
                    <a:lnTo>
                      <a:pt x="289" y="1719"/>
                    </a:lnTo>
                    <a:lnTo>
                      <a:pt x="368" y="1785"/>
                    </a:lnTo>
                    <a:lnTo>
                      <a:pt x="447" y="1851"/>
                    </a:lnTo>
                    <a:lnTo>
                      <a:pt x="525" y="1903"/>
                    </a:lnTo>
                    <a:lnTo>
                      <a:pt x="617" y="1942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998" y="2021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299" y="1969"/>
                    </a:lnTo>
                    <a:lnTo>
                      <a:pt x="1391" y="1942"/>
                    </a:lnTo>
                    <a:lnTo>
                      <a:pt x="1483" y="1903"/>
                    </a:lnTo>
                    <a:lnTo>
                      <a:pt x="1562" y="1851"/>
                    </a:lnTo>
                    <a:lnTo>
                      <a:pt x="1640" y="1785"/>
                    </a:lnTo>
                    <a:lnTo>
                      <a:pt x="1719" y="1719"/>
                    </a:lnTo>
                    <a:lnTo>
                      <a:pt x="1785" y="1654"/>
                    </a:lnTo>
                    <a:lnTo>
                      <a:pt x="1837" y="1575"/>
                    </a:lnTo>
                    <a:lnTo>
                      <a:pt x="1890" y="1496"/>
                    </a:lnTo>
                    <a:lnTo>
                      <a:pt x="1929" y="1405"/>
                    </a:lnTo>
                    <a:lnTo>
                      <a:pt x="1968" y="1313"/>
                    </a:lnTo>
                    <a:lnTo>
                      <a:pt x="1995" y="1221"/>
                    </a:lnTo>
                    <a:lnTo>
                      <a:pt x="2008" y="1116"/>
                    </a:lnTo>
                    <a:lnTo>
                      <a:pt x="2008" y="1011"/>
                    </a:lnTo>
                    <a:lnTo>
                      <a:pt x="2008" y="906"/>
                    </a:lnTo>
                    <a:lnTo>
                      <a:pt x="1995" y="814"/>
                    </a:lnTo>
                    <a:lnTo>
                      <a:pt x="1968" y="709"/>
                    </a:lnTo>
                    <a:lnTo>
                      <a:pt x="1929" y="617"/>
                    </a:lnTo>
                    <a:lnTo>
                      <a:pt x="1890" y="539"/>
                    </a:lnTo>
                    <a:lnTo>
                      <a:pt x="1837" y="447"/>
                    </a:lnTo>
                    <a:lnTo>
                      <a:pt x="1785" y="368"/>
                    </a:lnTo>
                    <a:lnTo>
                      <a:pt x="1719" y="303"/>
                    </a:lnTo>
                    <a:lnTo>
                      <a:pt x="1640" y="237"/>
                    </a:lnTo>
                    <a:lnTo>
                      <a:pt x="1562" y="185"/>
                    </a:lnTo>
                    <a:lnTo>
                      <a:pt x="1483" y="132"/>
                    </a:lnTo>
                    <a:lnTo>
                      <a:pt x="1391" y="80"/>
                    </a:lnTo>
                    <a:lnTo>
                      <a:pt x="1299" y="53"/>
                    </a:lnTo>
                    <a:lnTo>
                      <a:pt x="1208" y="27"/>
                    </a:lnTo>
                    <a:lnTo>
                      <a:pt x="1103" y="14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7" name="Google Shape;2368;p45"/>
              <p:cNvSpPr/>
              <p:nvPr/>
            </p:nvSpPr>
            <p:spPr>
              <a:xfrm>
                <a:off x="3304043" y="3122870"/>
                <a:ext cx="28038" cy="2803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562" extrusionOk="0">
                    <a:moveTo>
                      <a:pt x="696" y="0"/>
                    </a:moveTo>
                    <a:lnTo>
                      <a:pt x="617" y="13"/>
                    </a:lnTo>
                    <a:lnTo>
                      <a:pt x="473" y="52"/>
                    </a:lnTo>
                    <a:lnTo>
                      <a:pt x="342" y="131"/>
                    </a:lnTo>
                    <a:lnTo>
                      <a:pt x="224" y="223"/>
                    </a:lnTo>
                    <a:lnTo>
                      <a:pt x="132" y="341"/>
                    </a:lnTo>
                    <a:lnTo>
                      <a:pt x="66" y="472"/>
                    </a:lnTo>
                    <a:lnTo>
                      <a:pt x="14" y="617"/>
                    </a:lnTo>
                    <a:lnTo>
                      <a:pt x="1" y="695"/>
                    </a:lnTo>
                    <a:lnTo>
                      <a:pt x="1" y="774"/>
                    </a:lnTo>
                    <a:lnTo>
                      <a:pt x="1" y="853"/>
                    </a:lnTo>
                    <a:lnTo>
                      <a:pt x="14" y="931"/>
                    </a:lnTo>
                    <a:lnTo>
                      <a:pt x="66" y="1076"/>
                    </a:lnTo>
                    <a:lnTo>
                      <a:pt x="132" y="1207"/>
                    </a:lnTo>
                    <a:lnTo>
                      <a:pt x="224" y="1325"/>
                    </a:lnTo>
                    <a:lnTo>
                      <a:pt x="342" y="1417"/>
                    </a:lnTo>
                    <a:lnTo>
                      <a:pt x="473" y="1496"/>
                    </a:lnTo>
                    <a:lnTo>
                      <a:pt x="617" y="1535"/>
                    </a:lnTo>
                    <a:lnTo>
                      <a:pt x="696" y="1548"/>
                    </a:lnTo>
                    <a:lnTo>
                      <a:pt x="775" y="1561"/>
                    </a:lnTo>
                    <a:lnTo>
                      <a:pt x="866" y="1548"/>
                    </a:lnTo>
                    <a:lnTo>
                      <a:pt x="932" y="1535"/>
                    </a:lnTo>
                    <a:lnTo>
                      <a:pt x="1089" y="1496"/>
                    </a:lnTo>
                    <a:lnTo>
                      <a:pt x="1221" y="1417"/>
                    </a:lnTo>
                    <a:lnTo>
                      <a:pt x="1326" y="1325"/>
                    </a:lnTo>
                    <a:lnTo>
                      <a:pt x="1431" y="1207"/>
                    </a:lnTo>
                    <a:lnTo>
                      <a:pt x="1496" y="1076"/>
                    </a:lnTo>
                    <a:lnTo>
                      <a:pt x="1549" y="931"/>
                    </a:lnTo>
                    <a:lnTo>
                      <a:pt x="1562" y="853"/>
                    </a:lnTo>
                    <a:lnTo>
                      <a:pt x="1562" y="774"/>
                    </a:lnTo>
                    <a:lnTo>
                      <a:pt x="1562" y="695"/>
                    </a:lnTo>
                    <a:lnTo>
                      <a:pt x="1549" y="617"/>
                    </a:lnTo>
                    <a:lnTo>
                      <a:pt x="1496" y="472"/>
                    </a:lnTo>
                    <a:lnTo>
                      <a:pt x="1431" y="341"/>
                    </a:lnTo>
                    <a:lnTo>
                      <a:pt x="1326" y="223"/>
                    </a:lnTo>
                    <a:lnTo>
                      <a:pt x="1221" y="131"/>
                    </a:lnTo>
                    <a:lnTo>
                      <a:pt x="1089" y="52"/>
                    </a:lnTo>
                    <a:lnTo>
                      <a:pt x="932" y="13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8" name="Google Shape;2369;p45"/>
              <p:cNvSpPr/>
              <p:nvPr/>
            </p:nvSpPr>
            <p:spPr>
              <a:xfrm>
                <a:off x="3294386" y="3177725"/>
                <a:ext cx="107395" cy="48303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2691" extrusionOk="0">
                    <a:moveTo>
                      <a:pt x="1208" y="1"/>
                    </a:moveTo>
                    <a:lnTo>
                      <a:pt x="1076" y="27"/>
                    </a:lnTo>
                    <a:lnTo>
                      <a:pt x="945" y="66"/>
                    </a:lnTo>
                    <a:lnTo>
                      <a:pt x="827" y="106"/>
                    </a:lnTo>
                    <a:lnTo>
                      <a:pt x="709" y="158"/>
                    </a:lnTo>
                    <a:lnTo>
                      <a:pt x="591" y="224"/>
                    </a:lnTo>
                    <a:lnTo>
                      <a:pt x="486" y="302"/>
                    </a:lnTo>
                    <a:lnTo>
                      <a:pt x="394" y="394"/>
                    </a:lnTo>
                    <a:lnTo>
                      <a:pt x="302" y="486"/>
                    </a:lnTo>
                    <a:lnTo>
                      <a:pt x="224" y="591"/>
                    </a:lnTo>
                    <a:lnTo>
                      <a:pt x="158" y="709"/>
                    </a:lnTo>
                    <a:lnTo>
                      <a:pt x="106" y="827"/>
                    </a:lnTo>
                    <a:lnTo>
                      <a:pt x="53" y="945"/>
                    </a:lnTo>
                    <a:lnTo>
                      <a:pt x="27" y="1076"/>
                    </a:lnTo>
                    <a:lnTo>
                      <a:pt x="1" y="1208"/>
                    </a:lnTo>
                    <a:lnTo>
                      <a:pt x="1" y="1339"/>
                    </a:lnTo>
                    <a:lnTo>
                      <a:pt x="1" y="1483"/>
                    </a:lnTo>
                    <a:lnTo>
                      <a:pt x="27" y="1614"/>
                    </a:lnTo>
                    <a:lnTo>
                      <a:pt x="53" y="1746"/>
                    </a:lnTo>
                    <a:lnTo>
                      <a:pt x="106" y="1864"/>
                    </a:lnTo>
                    <a:lnTo>
                      <a:pt x="158" y="1982"/>
                    </a:lnTo>
                    <a:lnTo>
                      <a:pt x="224" y="2100"/>
                    </a:lnTo>
                    <a:lnTo>
                      <a:pt x="302" y="2205"/>
                    </a:lnTo>
                    <a:lnTo>
                      <a:pt x="394" y="2297"/>
                    </a:lnTo>
                    <a:lnTo>
                      <a:pt x="486" y="2388"/>
                    </a:lnTo>
                    <a:lnTo>
                      <a:pt x="591" y="2454"/>
                    </a:lnTo>
                    <a:lnTo>
                      <a:pt x="709" y="2533"/>
                    </a:lnTo>
                    <a:lnTo>
                      <a:pt x="827" y="2585"/>
                    </a:lnTo>
                    <a:lnTo>
                      <a:pt x="945" y="2625"/>
                    </a:lnTo>
                    <a:lnTo>
                      <a:pt x="1076" y="2664"/>
                    </a:lnTo>
                    <a:lnTo>
                      <a:pt x="1208" y="2677"/>
                    </a:lnTo>
                    <a:lnTo>
                      <a:pt x="1339" y="2690"/>
                    </a:lnTo>
                    <a:lnTo>
                      <a:pt x="4632" y="2690"/>
                    </a:lnTo>
                    <a:lnTo>
                      <a:pt x="4776" y="2677"/>
                    </a:lnTo>
                    <a:lnTo>
                      <a:pt x="4907" y="2664"/>
                    </a:lnTo>
                    <a:lnTo>
                      <a:pt x="5038" y="2625"/>
                    </a:lnTo>
                    <a:lnTo>
                      <a:pt x="5156" y="2585"/>
                    </a:lnTo>
                    <a:lnTo>
                      <a:pt x="5275" y="2533"/>
                    </a:lnTo>
                    <a:lnTo>
                      <a:pt x="5393" y="2454"/>
                    </a:lnTo>
                    <a:lnTo>
                      <a:pt x="5498" y="2388"/>
                    </a:lnTo>
                    <a:lnTo>
                      <a:pt x="5589" y="2297"/>
                    </a:lnTo>
                    <a:lnTo>
                      <a:pt x="5681" y="2205"/>
                    </a:lnTo>
                    <a:lnTo>
                      <a:pt x="5747" y="2100"/>
                    </a:lnTo>
                    <a:lnTo>
                      <a:pt x="5826" y="1982"/>
                    </a:lnTo>
                    <a:lnTo>
                      <a:pt x="5878" y="1864"/>
                    </a:lnTo>
                    <a:lnTo>
                      <a:pt x="5917" y="1746"/>
                    </a:lnTo>
                    <a:lnTo>
                      <a:pt x="5957" y="1614"/>
                    </a:lnTo>
                    <a:lnTo>
                      <a:pt x="5970" y="1483"/>
                    </a:lnTo>
                    <a:lnTo>
                      <a:pt x="5983" y="1339"/>
                    </a:lnTo>
                    <a:lnTo>
                      <a:pt x="5970" y="1208"/>
                    </a:lnTo>
                    <a:lnTo>
                      <a:pt x="5957" y="1076"/>
                    </a:lnTo>
                    <a:lnTo>
                      <a:pt x="5917" y="945"/>
                    </a:lnTo>
                    <a:lnTo>
                      <a:pt x="5878" y="827"/>
                    </a:lnTo>
                    <a:lnTo>
                      <a:pt x="5826" y="709"/>
                    </a:lnTo>
                    <a:lnTo>
                      <a:pt x="5747" y="591"/>
                    </a:lnTo>
                    <a:lnTo>
                      <a:pt x="5681" y="486"/>
                    </a:lnTo>
                    <a:lnTo>
                      <a:pt x="5589" y="394"/>
                    </a:lnTo>
                    <a:lnTo>
                      <a:pt x="5498" y="302"/>
                    </a:lnTo>
                    <a:lnTo>
                      <a:pt x="5393" y="224"/>
                    </a:lnTo>
                    <a:lnTo>
                      <a:pt x="5275" y="158"/>
                    </a:lnTo>
                    <a:lnTo>
                      <a:pt x="5156" y="106"/>
                    </a:lnTo>
                    <a:lnTo>
                      <a:pt x="5038" y="66"/>
                    </a:lnTo>
                    <a:lnTo>
                      <a:pt x="4907" y="27"/>
                    </a:lnTo>
                    <a:lnTo>
                      <a:pt x="477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9" name="Google Shape;2370;p45"/>
              <p:cNvSpPr/>
              <p:nvPr/>
            </p:nvSpPr>
            <p:spPr>
              <a:xfrm>
                <a:off x="3360083" y="3183846"/>
                <a:ext cx="36062" cy="3606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2009" extrusionOk="0">
                    <a:moveTo>
                      <a:pt x="906" y="1"/>
                    </a:moveTo>
                    <a:lnTo>
                      <a:pt x="801" y="14"/>
                    </a:lnTo>
                    <a:lnTo>
                      <a:pt x="709" y="40"/>
                    </a:lnTo>
                    <a:lnTo>
                      <a:pt x="617" y="80"/>
                    </a:lnTo>
                    <a:lnTo>
                      <a:pt x="526" y="119"/>
                    </a:lnTo>
                    <a:lnTo>
                      <a:pt x="447" y="171"/>
                    </a:lnTo>
                    <a:lnTo>
                      <a:pt x="368" y="224"/>
                    </a:lnTo>
                    <a:lnTo>
                      <a:pt x="290" y="289"/>
                    </a:lnTo>
                    <a:lnTo>
                      <a:pt x="224" y="368"/>
                    </a:lnTo>
                    <a:lnTo>
                      <a:pt x="171" y="447"/>
                    </a:lnTo>
                    <a:lnTo>
                      <a:pt x="119" y="526"/>
                    </a:lnTo>
                    <a:lnTo>
                      <a:pt x="80" y="617"/>
                    </a:lnTo>
                    <a:lnTo>
                      <a:pt x="40" y="709"/>
                    </a:lnTo>
                    <a:lnTo>
                      <a:pt x="14" y="801"/>
                    </a:lnTo>
                    <a:lnTo>
                      <a:pt x="1" y="906"/>
                    </a:lnTo>
                    <a:lnTo>
                      <a:pt x="1" y="998"/>
                    </a:lnTo>
                    <a:lnTo>
                      <a:pt x="1" y="1103"/>
                    </a:lnTo>
                    <a:lnTo>
                      <a:pt x="14" y="1208"/>
                    </a:lnTo>
                    <a:lnTo>
                      <a:pt x="40" y="1300"/>
                    </a:lnTo>
                    <a:lnTo>
                      <a:pt x="80" y="1391"/>
                    </a:lnTo>
                    <a:lnTo>
                      <a:pt x="119" y="1483"/>
                    </a:lnTo>
                    <a:lnTo>
                      <a:pt x="171" y="1562"/>
                    </a:lnTo>
                    <a:lnTo>
                      <a:pt x="224" y="1641"/>
                    </a:lnTo>
                    <a:lnTo>
                      <a:pt x="290" y="1719"/>
                    </a:lnTo>
                    <a:lnTo>
                      <a:pt x="368" y="1785"/>
                    </a:lnTo>
                    <a:lnTo>
                      <a:pt x="447" y="1837"/>
                    </a:lnTo>
                    <a:lnTo>
                      <a:pt x="526" y="1890"/>
                    </a:lnTo>
                    <a:lnTo>
                      <a:pt x="617" y="1929"/>
                    </a:lnTo>
                    <a:lnTo>
                      <a:pt x="709" y="1969"/>
                    </a:lnTo>
                    <a:lnTo>
                      <a:pt x="801" y="1995"/>
                    </a:lnTo>
                    <a:lnTo>
                      <a:pt x="906" y="2008"/>
                    </a:lnTo>
                    <a:lnTo>
                      <a:pt x="1103" y="2008"/>
                    </a:lnTo>
                    <a:lnTo>
                      <a:pt x="1208" y="1995"/>
                    </a:lnTo>
                    <a:lnTo>
                      <a:pt x="1300" y="1969"/>
                    </a:lnTo>
                    <a:lnTo>
                      <a:pt x="1392" y="1929"/>
                    </a:lnTo>
                    <a:lnTo>
                      <a:pt x="1483" y="1890"/>
                    </a:lnTo>
                    <a:lnTo>
                      <a:pt x="1562" y="1837"/>
                    </a:lnTo>
                    <a:lnTo>
                      <a:pt x="1641" y="1785"/>
                    </a:lnTo>
                    <a:lnTo>
                      <a:pt x="1719" y="1719"/>
                    </a:lnTo>
                    <a:lnTo>
                      <a:pt x="1785" y="1641"/>
                    </a:lnTo>
                    <a:lnTo>
                      <a:pt x="1838" y="1562"/>
                    </a:lnTo>
                    <a:lnTo>
                      <a:pt x="1890" y="1483"/>
                    </a:lnTo>
                    <a:lnTo>
                      <a:pt x="1929" y="1391"/>
                    </a:lnTo>
                    <a:lnTo>
                      <a:pt x="1969" y="1300"/>
                    </a:lnTo>
                    <a:lnTo>
                      <a:pt x="1995" y="1208"/>
                    </a:lnTo>
                    <a:lnTo>
                      <a:pt x="2008" y="1103"/>
                    </a:lnTo>
                    <a:lnTo>
                      <a:pt x="2008" y="998"/>
                    </a:lnTo>
                    <a:lnTo>
                      <a:pt x="2008" y="906"/>
                    </a:lnTo>
                    <a:lnTo>
                      <a:pt x="1995" y="801"/>
                    </a:lnTo>
                    <a:lnTo>
                      <a:pt x="1969" y="709"/>
                    </a:lnTo>
                    <a:lnTo>
                      <a:pt x="1929" y="617"/>
                    </a:lnTo>
                    <a:lnTo>
                      <a:pt x="1890" y="526"/>
                    </a:lnTo>
                    <a:lnTo>
                      <a:pt x="1838" y="447"/>
                    </a:lnTo>
                    <a:lnTo>
                      <a:pt x="1785" y="368"/>
                    </a:lnTo>
                    <a:lnTo>
                      <a:pt x="1719" y="289"/>
                    </a:lnTo>
                    <a:lnTo>
                      <a:pt x="1641" y="224"/>
                    </a:lnTo>
                    <a:lnTo>
                      <a:pt x="1562" y="171"/>
                    </a:lnTo>
                    <a:lnTo>
                      <a:pt x="1483" y="119"/>
                    </a:lnTo>
                    <a:lnTo>
                      <a:pt x="1392" y="80"/>
                    </a:lnTo>
                    <a:lnTo>
                      <a:pt x="1300" y="40"/>
                    </a:lnTo>
                    <a:lnTo>
                      <a:pt x="1208" y="14"/>
                    </a:lnTo>
                    <a:lnTo>
                      <a:pt x="11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0" name="Google Shape;2371;p45"/>
              <p:cNvSpPr/>
              <p:nvPr/>
            </p:nvSpPr>
            <p:spPr>
              <a:xfrm>
                <a:off x="3364085" y="3187849"/>
                <a:ext cx="28056" cy="2805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63" extrusionOk="0">
                    <a:moveTo>
                      <a:pt x="696" y="1"/>
                    </a:moveTo>
                    <a:lnTo>
                      <a:pt x="618" y="14"/>
                    </a:lnTo>
                    <a:lnTo>
                      <a:pt x="473" y="66"/>
                    </a:lnTo>
                    <a:lnTo>
                      <a:pt x="342" y="132"/>
                    </a:lnTo>
                    <a:lnTo>
                      <a:pt x="224" y="224"/>
                    </a:lnTo>
                    <a:lnTo>
                      <a:pt x="132" y="342"/>
                    </a:lnTo>
                    <a:lnTo>
                      <a:pt x="67" y="473"/>
                    </a:lnTo>
                    <a:lnTo>
                      <a:pt x="14" y="617"/>
                    </a:lnTo>
                    <a:lnTo>
                      <a:pt x="1" y="696"/>
                    </a:lnTo>
                    <a:lnTo>
                      <a:pt x="1" y="775"/>
                    </a:lnTo>
                    <a:lnTo>
                      <a:pt x="1" y="867"/>
                    </a:lnTo>
                    <a:lnTo>
                      <a:pt x="14" y="932"/>
                    </a:lnTo>
                    <a:lnTo>
                      <a:pt x="67" y="1090"/>
                    </a:lnTo>
                    <a:lnTo>
                      <a:pt x="132" y="1221"/>
                    </a:lnTo>
                    <a:lnTo>
                      <a:pt x="224" y="1326"/>
                    </a:lnTo>
                    <a:lnTo>
                      <a:pt x="342" y="1431"/>
                    </a:lnTo>
                    <a:lnTo>
                      <a:pt x="473" y="1496"/>
                    </a:lnTo>
                    <a:lnTo>
                      <a:pt x="618" y="1549"/>
                    </a:lnTo>
                    <a:lnTo>
                      <a:pt x="696" y="1562"/>
                    </a:lnTo>
                    <a:lnTo>
                      <a:pt x="854" y="1562"/>
                    </a:lnTo>
                    <a:lnTo>
                      <a:pt x="932" y="1549"/>
                    </a:lnTo>
                    <a:lnTo>
                      <a:pt x="1090" y="1496"/>
                    </a:lnTo>
                    <a:lnTo>
                      <a:pt x="1221" y="1431"/>
                    </a:lnTo>
                    <a:lnTo>
                      <a:pt x="1326" y="1326"/>
                    </a:lnTo>
                    <a:lnTo>
                      <a:pt x="1431" y="1221"/>
                    </a:lnTo>
                    <a:lnTo>
                      <a:pt x="1496" y="1090"/>
                    </a:lnTo>
                    <a:lnTo>
                      <a:pt x="1549" y="932"/>
                    </a:lnTo>
                    <a:lnTo>
                      <a:pt x="1562" y="867"/>
                    </a:lnTo>
                    <a:lnTo>
                      <a:pt x="1562" y="775"/>
                    </a:lnTo>
                    <a:lnTo>
                      <a:pt x="1562" y="696"/>
                    </a:lnTo>
                    <a:lnTo>
                      <a:pt x="1549" y="617"/>
                    </a:lnTo>
                    <a:lnTo>
                      <a:pt x="1496" y="473"/>
                    </a:lnTo>
                    <a:lnTo>
                      <a:pt x="1431" y="342"/>
                    </a:lnTo>
                    <a:lnTo>
                      <a:pt x="1326" y="224"/>
                    </a:lnTo>
                    <a:lnTo>
                      <a:pt x="1221" y="132"/>
                    </a:lnTo>
                    <a:lnTo>
                      <a:pt x="1090" y="66"/>
                    </a:lnTo>
                    <a:lnTo>
                      <a:pt x="932" y="14"/>
                    </a:lnTo>
                    <a:lnTo>
                      <a:pt x="854" y="1"/>
                    </a:lnTo>
                    <a:close/>
                  </a:path>
                </a:pathLst>
              </a:custGeom>
              <a:solidFill>
                <a:srgbClr val="F7F7F8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1" name="Google Shape;2372;p45"/>
              <p:cNvSpPr/>
              <p:nvPr/>
            </p:nvSpPr>
            <p:spPr>
              <a:xfrm>
                <a:off x="3126248" y="2186095"/>
                <a:ext cx="42183" cy="41931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36" extrusionOk="0">
                    <a:moveTo>
                      <a:pt x="1050" y="1"/>
                    </a:moveTo>
                    <a:lnTo>
                      <a:pt x="932" y="14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32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0"/>
                    </a:lnTo>
                    <a:lnTo>
                      <a:pt x="198" y="512"/>
                    </a:lnTo>
                    <a:lnTo>
                      <a:pt x="132" y="604"/>
                    </a:lnTo>
                    <a:lnTo>
                      <a:pt x="93" y="709"/>
                    </a:lnTo>
                    <a:lnTo>
                      <a:pt x="53" y="814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86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3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44"/>
                    </a:lnTo>
                    <a:lnTo>
                      <a:pt x="814" y="2283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83"/>
                    </a:lnTo>
                    <a:lnTo>
                      <a:pt x="1628" y="2244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3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86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14"/>
                    </a:lnTo>
                    <a:lnTo>
                      <a:pt x="2244" y="709"/>
                    </a:lnTo>
                    <a:lnTo>
                      <a:pt x="2205" y="604"/>
                    </a:lnTo>
                    <a:lnTo>
                      <a:pt x="2139" y="512"/>
                    </a:lnTo>
                    <a:lnTo>
                      <a:pt x="2074" y="420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32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14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2" name="Google Shape;2373;p45"/>
              <p:cNvSpPr/>
              <p:nvPr/>
            </p:nvSpPr>
            <p:spPr>
              <a:xfrm>
                <a:off x="3190311" y="2188680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3" name="Google Shape;2374;p45"/>
              <p:cNvSpPr/>
              <p:nvPr/>
            </p:nvSpPr>
            <p:spPr>
              <a:xfrm>
                <a:off x="3126248" y="2272758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4" name="Google Shape;2375;p45"/>
              <p:cNvSpPr/>
              <p:nvPr/>
            </p:nvSpPr>
            <p:spPr>
              <a:xfrm>
                <a:off x="3190311" y="2275343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5" name="Google Shape;2376;p45"/>
              <p:cNvSpPr/>
              <p:nvPr/>
            </p:nvSpPr>
            <p:spPr>
              <a:xfrm>
                <a:off x="3126248" y="2416394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050" y="1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198"/>
                    </a:lnTo>
                    <a:lnTo>
                      <a:pt x="421" y="263"/>
                    </a:lnTo>
                    <a:lnTo>
                      <a:pt x="342" y="342"/>
                    </a:lnTo>
                    <a:lnTo>
                      <a:pt x="263" y="421"/>
                    </a:lnTo>
                    <a:lnTo>
                      <a:pt x="198" y="513"/>
                    </a:lnTo>
                    <a:lnTo>
                      <a:pt x="132" y="618"/>
                    </a:lnTo>
                    <a:lnTo>
                      <a:pt x="93" y="709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9"/>
                    </a:lnTo>
                    <a:lnTo>
                      <a:pt x="1" y="1287"/>
                    </a:lnTo>
                    <a:lnTo>
                      <a:pt x="14" y="1405"/>
                    </a:lnTo>
                    <a:lnTo>
                      <a:pt x="53" y="1523"/>
                    </a:lnTo>
                    <a:lnTo>
                      <a:pt x="93" y="1628"/>
                    </a:lnTo>
                    <a:lnTo>
                      <a:pt x="132" y="1733"/>
                    </a:lnTo>
                    <a:lnTo>
                      <a:pt x="198" y="1825"/>
                    </a:lnTo>
                    <a:lnTo>
                      <a:pt x="263" y="1916"/>
                    </a:lnTo>
                    <a:lnTo>
                      <a:pt x="342" y="1995"/>
                    </a:lnTo>
                    <a:lnTo>
                      <a:pt x="421" y="2074"/>
                    </a:lnTo>
                    <a:lnTo>
                      <a:pt x="512" y="2139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39"/>
                    </a:lnTo>
                    <a:lnTo>
                      <a:pt x="1916" y="2074"/>
                    </a:lnTo>
                    <a:lnTo>
                      <a:pt x="1995" y="1995"/>
                    </a:lnTo>
                    <a:lnTo>
                      <a:pt x="2074" y="1916"/>
                    </a:lnTo>
                    <a:lnTo>
                      <a:pt x="2139" y="1825"/>
                    </a:lnTo>
                    <a:lnTo>
                      <a:pt x="2205" y="1733"/>
                    </a:lnTo>
                    <a:lnTo>
                      <a:pt x="2244" y="1628"/>
                    </a:lnTo>
                    <a:lnTo>
                      <a:pt x="2283" y="1523"/>
                    </a:lnTo>
                    <a:lnTo>
                      <a:pt x="2323" y="1405"/>
                    </a:lnTo>
                    <a:lnTo>
                      <a:pt x="2336" y="1287"/>
                    </a:lnTo>
                    <a:lnTo>
                      <a:pt x="2349" y="1169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09"/>
                    </a:lnTo>
                    <a:lnTo>
                      <a:pt x="2205" y="618"/>
                    </a:lnTo>
                    <a:lnTo>
                      <a:pt x="2139" y="513"/>
                    </a:lnTo>
                    <a:lnTo>
                      <a:pt x="2074" y="421"/>
                    </a:lnTo>
                    <a:lnTo>
                      <a:pt x="1995" y="342"/>
                    </a:lnTo>
                    <a:lnTo>
                      <a:pt x="1916" y="263"/>
                    </a:lnTo>
                    <a:lnTo>
                      <a:pt x="1824" y="198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6" name="Google Shape;2377;p45"/>
              <p:cNvSpPr/>
              <p:nvPr/>
            </p:nvSpPr>
            <p:spPr>
              <a:xfrm>
                <a:off x="3190311" y="2418996"/>
                <a:ext cx="207951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7" extrusionOk="0">
                    <a:moveTo>
                      <a:pt x="0" y="0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7" name="Google Shape;2378;p45"/>
              <p:cNvSpPr/>
              <p:nvPr/>
            </p:nvSpPr>
            <p:spPr>
              <a:xfrm>
                <a:off x="3126248" y="2503056"/>
                <a:ext cx="42183" cy="42183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50" extrusionOk="0">
                    <a:moveTo>
                      <a:pt x="1168" y="1"/>
                    </a:moveTo>
                    <a:lnTo>
                      <a:pt x="1050" y="14"/>
                    </a:ln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3"/>
                    </a:lnTo>
                    <a:lnTo>
                      <a:pt x="604" y="145"/>
                    </a:lnTo>
                    <a:lnTo>
                      <a:pt x="512" y="211"/>
                    </a:lnTo>
                    <a:lnTo>
                      <a:pt x="421" y="276"/>
                    </a:lnTo>
                    <a:lnTo>
                      <a:pt x="342" y="342"/>
                    </a:lnTo>
                    <a:lnTo>
                      <a:pt x="263" y="434"/>
                    </a:lnTo>
                    <a:lnTo>
                      <a:pt x="198" y="526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300"/>
                    </a:lnTo>
                    <a:lnTo>
                      <a:pt x="14" y="1418"/>
                    </a:lnTo>
                    <a:lnTo>
                      <a:pt x="53" y="1523"/>
                    </a:lnTo>
                    <a:lnTo>
                      <a:pt x="93" y="1641"/>
                    </a:lnTo>
                    <a:lnTo>
                      <a:pt x="132" y="1732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8"/>
                    </a:lnTo>
                    <a:lnTo>
                      <a:pt x="421" y="2087"/>
                    </a:lnTo>
                    <a:lnTo>
                      <a:pt x="512" y="2152"/>
                    </a:lnTo>
                    <a:lnTo>
                      <a:pt x="604" y="2205"/>
                    </a:lnTo>
                    <a:lnTo>
                      <a:pt x="709" y="2257"/>
                    </a:lnTo>
                    <a:lnTo>
                      <a:pt x="814" y="2297"/>
                    </a:lnTo>
                    <a:lnTo>
                      <a:pt x="932" y="2323"/>
                    </a:lnTo>
                    <a:lnTo>
                      <a:pt x="1050" y="2349"/>
                    </a:lnTo>
                    <a:lnTo>
                      <a:pt x="1286" y="2349"/>
                    </a:lnTo>
                    <a:lnTo>
                      <a:pt x="1405" y="2323"/>
                    </a:lnTo>
                    <a:lnTo>
                      <a:pt x="1523" y="2297"/>
                    </a:lnTo>
                    <a:lnTo>
                      <a:pt x="1628" y="2257"/>
                    </a:lnTo>
                    <a:lnTo>
                      <a:pt x="1732" y="2205"/>
                    </a:lnTo>
                    <a:lnTo>
                      <a:pt x="1824" y="2152"/>
                    </a:lnTo>
                    <a:lnTo>
                      <a:pt x="1916" y="2087"/>
                    </a:lnTo>
                    <a:lnTo>
                      <a:pt x="1995" y="2008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32"/>
                    </a:lnTo>
                    <a:lnTo>
                      <a:pt x="2244" y="1641"/>
                    </a:lnTo>
                    <a:lnTo>
                      <a:pt x="2283" y="1523"/>
                    </a:lnTo>
                    <a:lnTo>
                      <a:pt x="2323" y="1418"/>
                    </a:lnTo>
                    <a:lnTo>
                      <a:pt x="2336" y="1300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6"/>
                    </a:lnTo>
                    <a:lnTo>
                      <a:pt x="2074" y="434"/>
                    </a:lnTo>
                    <a:lnTo>
                      <a:pt x="1995" y="342"/>
                    </a:lnTo>
                    <a:lnTo>
                      <a:pt x="1916" y="276"/>
                    </a:lnTo>
                    <a:lnTo>
                      <a:pt x="1824" y="211"/>
                    </a:lnTo>
                    <a:lnTo>
                      <a:pt x="1732" y="145"/>
                    </a:lnTo>
                    <a:lnTo>
                      <a:pt x="1628" y="93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14"/>
                    </a:lnTo>
                    <a:lnTo>
                      <a:pt x="116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8" name="Google Shape;2379;p45"/>
              <p:cNvSpPr/>
              <p:nvPr/>
            </p:nvSpPr>
            <p:spPr>
              <a:xfrm>
                <a:off x="3190311" y="2505659"/>
                <a:ext cx="207951" cy="36977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0" extrusionOk="0">
                    <a:moveTo>
                      <a:pt x="0" y="0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9" name="Google Shape;2380;p45"/>
              <p:cNvSpPr/>
              <p:nvPr/>
            </p:nvSpPr>
            <p:spPr>
              <a:xfrm>
                <a:off x="3126248" y="2646710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050" y="0"/>
                    </a:moveTo>
                    <a:lnTo>
                      <a:pt x="932" y="27"/>
                    </a:lnTo>
                    <a:lnTo>
                      <a:pt x="814" y="53"/>
                    </a:lnTo>
                    <a:lnTo>
                      <a:pt x="709" y="92"/>
                    </a:lnTo>
                    <a:lnTo>
                      <a:pt x="604" y="145"/>
                    </a:lnTo>
                    <a:lnTo>
                      <a:pt x="512" y="197"/>
                    </a:lnTo>
                    <a:lnTo>
                      <a:pt x="421" y="263"/>
                    </a:lnTo>
                    <a:lnTo>
                      <a:pt x="342" y="341"/>
                    </a:lnTo>
                    <a:lnTo>
                      <a:pt x="263" y="433"/>
                    </a:lnTo>
                    <a:lnTo>
                      <a:pt x="198" y="512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32"/>
                    </a:lnTo>
                    <a:lnTo>
                      <a:pt x="1" y="1050"/>
                    </a:lnTo>
                    <a:lnTo>
                      <a:pt x="1" y="1168"/>
                    </a:lnTo>
                    <a:lnTo>
                      <a:pt x="1" y="1299"/>
                    </a:lnTo>
                    <a:lnTo>
                      <a:pt x="14" y="1404"/>
                    </a:lnTo>
                    <a:lnTo>
                      <a:pt x="53" y="1522"/>
                    </a:lnTo>
                    <a:lnTo>
                      <a:pt x="93" y="1627"/>
                    </a:lnTo>
                    <a:lnTo>
                      <a:pt x="132" y="1732"/>
                    </a:lnTo>
                    <a:lnTo>
                      <a:pt x="198" y="1824"/>
                    </a:lnTo>
                    <a:lnTo>
                      <a:pt x="263" y="1916"/>
                    </a:lnTo>
                    <a:lnTo>
                      <a:pt x="342" y="2008"/>
                    </a:lnTo>
                    <a:lnTo>
                      <a:pt x="421" y="2073"/>
                    </a:lnTo>
                    <a:lnTo>
                      <a:pt x="512" y="2152"/>
                    </a:lnTo>
                    <a:lnTo>
                      <a:pt x="604" y="2204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22"/>
                    </a:lnTo>
                    <a:lnTo>
                      <a:pt x="1050" y="2336"/>
                    </a:lnTo>
                    <a:lnTo>
                      <a:pt x="1168" y="2349"/>
                    </a:lnTo>
                    <a:lnTo>
                      <a:pt x="1286" y="2336"/>
                    </a:lnTo>
                    <a:lnTo>
                      <a:pt x="1405" y="2322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04"/>
                    </a:lnTo>
                    <a:lnTo>
                      <a:pt x="1824" y="2152"/>
                    </a:lnTo>
                    <a:lnTo>
                      <a:pt x="1916" y="2073"/>
                    </a:lnTo>
                    <a:lnTo>
                      <a:pt x="1995" y="2008"/>
                    </a:lnTo>
                    <a:lnTo>
                      <a:pt x="2074" y="1916"/>
                    </a:lnTo>
                    <a:lnTo>
                      <a:pt x="2139" y="1824"/>
                    </a:lnTo>
                    <a:lnTo>
                      <a:pt x="2205" y="1732"/>
                    </a:lnTo>
                    <a:lnTo>
                      <a:pt x="2244" y="1627"/>
                    </a:lnTo>
                    <a:lnTo>
                      <a:pt x="2283" y="1522"/>
                    </a:lnTo>
                    <a:lnTo>
                      <a:pt x="2323" y="1404"/>
                    </a:lnTo>
                    <a:lnTo>
                      <a:pt x="2336" y="1299"/>
                    </a:lnTo>
                    <a:lnTo>
                      <a:pt x="2349" y="1168"/>
                    </a:lnTo>
                    <a:lnTo>
                      <a:pt x="2336" y="1050"/>
                    </a:lnTo>
                    <a:lnTo>
                      <a:pt x="2323" y="932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12"/>
                    </a:lnTo>
                    <a:lnTo>
                      <a:pt x="2074" y="433"/>
                    </a:lnTo>
                    <a:lnTo>
                      <a:pt x="1995" y="341"/>
                    </a:lnTo>
                    <a:lnTo>
                      <a:pt x="1916" y="263"/>
                    </a:lnTo>
                    <a:lnTo>
                      <a:pt x="1824" y="197"/>
                    </a:lnTo>
                    <a:lnTo>
                      <a:pt x="1732" y="145"/>
                    </a:lnTo>
                    <a:lnTo>
                      <a:pt x="1628" y="92"/>
                    </a:lnTo>
                    <a:lnTo>
                      <a:pt x="1523" y="53"/>
                    </a:lnTo>
                    <a:lnTo>
                      <a:pt x="1405" y="27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0" name="Google Shape;2381;p45"/>
              <p:cNvSpPr/>
              <p:nvPr/>
            </p:nvSpPr>
            <p:spPr>
              <a:xfrm>
                <a:off x="3190311" y="2649295"/>
                <a:ext cx="207951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61" extrusionOk="0">
                    <a:moveTo>
                      <a:pt x="0" y="1"/>
                    </a:moveTo>
                    <a:lnTo>
                      <a:pt x="0" y="2060"/>
                    </a:lnTo>
                    <a:lnTo>
                      <a:pt x="11584" y="2060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1" name="Google Shape;2382;p45"/>
              <p:cNvSpPr/>
              <p:nvPr/>
            </p:nvSpPr>
            <p:spPr>
              <a:xfrm>
                <a:off x="3126248" y="2733373"/>
                <a:ext cx="42183" cy="42165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2349" extrusionOk="0">
                    <a:moveTo>
                      <a:pt x="1168" y="0"/>
                    </a:moveTo>
                    <a:lnTo>
                      <a:pt x="1050" y="13"/>
                    </a:lnTo>
                    <a:lnTo>
                      <a:pt x="932" y="26"/>
                    </a:lnTo>
                    <a:lnTo>
                      <a:pt x="814" y="66"/>
                    </a:lnTo>
                    <a:lnTo>
                      <a:pt x="709" y="105"/>
                    </a:lnTo>
                    <a:lnTo>
                      <a:pt x="604" y="144"/>
                    </a:lnTo>
                    <a:lnTo>
                      <a:pt x="512" y="210"/>
                    </a:lnTo>
                    <a:lnTo>
                      <a:pt x="421" y="276"/>
                    </a:lnTo>
                    <a:lnTo>
                      <a:pt x="342" y="354"/>
                    </a:lnTo>
                    <a:lnTo>
                      <a:pt x="263" y="433"/>
                    </a:lnTo>
                    <a:lnTo>
                      <a:pt x="198" y="525"/>
                    </a:lnTo>
                    <a:lnTo>
                      <a:pt x="132" y="617"/>
                    </a:lnTo>
                    <a:lnTo>
                      <a:pt x="93" y="722"/>
                    </a:lnTo>
                    <a:lnTo>
                      <a:pt x="53" y="827"/>
                    </a:lnTo>
                    <a:lnTo>
                      <a:pt x="14" y="945"/>
                    </a:lnTo>
                    <a:lnTo>
                      <a:pt x="1" y="1063"/>
                    </a:lnTo>
                    <a:lnTo>
                      <a:pt x="1" y="1181"/>
                    </a:lnTo>
                    <a:lnTo>
                      <a:pt x="1" y="1299"/>
                    </a:lnTo>
                    <a:lnTo>
                      <a:pt x="14" y="1417"/>
                    </a:lnTo>
                    <a:lnTo>
                      <a:pt x="53" y="1535"/>
                    </a:lnTo>
                    <a:lnTo>
                      <a:pt x="93" y="1640"/>
                    </a:lnTo>
                    <a:lnTo>
                      <a:pt x="132" y="1745"/>
                    </a:lnTo>
                    <a:lnTo>
                      <a:pt x="198" y="1837"/>
                    </a:lnTo>
                    <a:lnTo>
                      <a:pt x="263" y="1929"/>
                    </a:lnTo>
                    <a:lnTo>
                      <a:pt x="342" y="2007"/>
                    </a:lnTo>
                    <a:lnTo>
                      <a:pt x="421" y="2086"/>
                    </a:lnTo>
                    <a:lnTo>
                      <a:pt x="512" y="2152"/>
                    </a:lnTo>
                    <a:lnTo>
                      <a:pt x="604" y="2217"/>
                    </a:lnTo>
                    <a:lnTo>
                      <a:pt x="709" y="2257"/>
                    </a:lnTo>
                    <a:lnTo>
                      <a:pt x="814" y="2296"/>
                    </a:lnTo>
                    <a:lnTo>
                      <a:pt x="932" y="2335"/>
                    </a:lnTo>
                    <a:lnTo>
                      <a:pt x="1050" y="2348"/>
                    </a:lnTo>
                    <a:lnTo>
                      <a:pt x="1286" y="2348"/>
                    </a:lnTo>
                    <a:lnTo>
                      <a:pt x="1405" y="2335"/>
                    </a:lnTo>
                    <a:lnTo>
                      <a:pt x="1523" y="2296"/>
                    </a:lnTo>
                    <a:lnTo>
                      <a:pt x="1628" y="2257"/>
                    </a:lnTo>
                    <a:lnTo>
                      <a:pt x="1732" y="2217"/>
                    </a:lnTo>
                    <a:lnTo>
                      <a:pt x="1824" y="2152"/>
                    </a:lnTo>
                    <a:lnTo>
                      <a:pt x="1916" y="2086"/>
                    </a:lnTo>
                    <a:lnTo>
                      <a:pt x="1995" y="2007"/>
                    </a:lnTo>
                    <a:lnTo>
                      <a:pt x="2074" y="1929"/>
                    </a:lnTo>
                    <a:lnTo>
                      <a:pt x="2139" y="1837"/>
                    </a:lnTo>
                    <a:lnTo>
                      <a:pt x="2205" y="1745"/>
                    </a:lnTo>
                    <a:lnTo>
                      <a:pt x="2244" y="1640"/>
                    </a:lnTo>
                    <a:lnTo>
                      <a:pt x="2283" y="1535"/>
                    </a:lnTo>
                    <a:lnTo>
                      <a:pt x="2323" y="1417"/>
                    </a:lnTo>
                    <a:lnTo>
                      <a:pt x="2336" y="1299"/>
                    </a:lnTo>
                    <a:lnTo>
                      <a:pt x="2349" y="1181"/>
                    </a:lnTo>
                    <a:lnTo>
                      <a:pt x="2336" y="1063"/>
                    </a:lnTo>
                    <a:lnTo>
                      <a:pt x="2323" y="945"/>
                    </a:lnTo>
                    <a:lnTo>
                      <a:pt x="2283" y="827"/>
                    </a:lnTo>
                    <a:lnTo>
                      <a:pt x="2244" y="722"/>
                    </a:lnTo>
                    <a:lnTo>
                      <a:pt x="2205" y="617"/>
                    </a:lnTo>
                    <a:lnTo>
                      <a:pt x="2139" y="525"/>
                    </a:lnTo>
                    <a:lnTo>
                      <a:pt x="2074" y="433"/>
                    </a:lnTo>
                    <a:lnTo>
                      <a:pt x="1995" y="354"/>
                    </a:lnTo>
                    <a:lnTo>
                      <a:pt x="1916" y="276"/>
                    </a:lnTo>
                    <a:lnTo>
                      <a:pt x="1824" y="210"/>
                    </a:lnTo>
                    <a:lnTo>
                      <a:pt x="1732" y="144"/>
                    </a:lnTo>
                    <a:lnTo>
                      <a:pt x="1628" y="105"/>
                    </a:lnTo>
                    <a:lnTo>
                      <a:pt x="1523" y="66"/>
                    </a:lnTo>
                    <a:lnTo>
                      <a:pt x="1405" y="26"/>
                    </a:lnTo>
                    <a:lnTo>
                      <a:pt x="1286" y="13"/>
                    </a:ln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2" name="Google Shape;2383;p45"/>
              <p:cNvSpPr/>
              <p:nvPr/>
            </p:nvSpPr>
            <p:spPr>
              <a:xfrm>
                <a:off x="3190311" y="2736191"/>
                <a:ext cx="207951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11585" h="2048" extrusionOk="0">
                    <a:moveTo>
                      <a:pt x="0" y="1"/>
                    </a:moveTo>
                    <a:lnTo>
                      <a:pt x="0" y="2047"/>
                    </a:lnTo>
                    <a:lnTo>
                      <a:pt x="11584" y="2047"/>
                    </a:lnTo>
                    <a:lnTo>
                      <a:pt x="115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3" name="Google Shape;2384;p45"/>
              <p:cNvSpPr/>
              <p:nvPr/>
            </p:nvSpPr>
            <p:spPr>
              <a:xfrm>
                <a:off x="3076562" y="236719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0"/>
                    </a:moveTo>
                    <a:lnTo>
                      <a:pt x="20689" y="0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4" name="Google Shape;2385;p45"/>
              <p:cNvSpPr/>
              <p:nvPr/>
            </p:nvSpPr>
            <p:spPr>
              <a:xfrm>
                <a:off x="3076562" y="259607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5" name="Google Shape;2386;p45"/>
              <p:cNvSpPr/>
              <p:nvPr/>
            </p:nvSpPr>
            <p:spPr>
              <a:xfrm>
                <a:off x="3076562" y="2813663"/>
                <a:ext cx="371386" cy="18"/>
              </a:xfrm>
              <a:custGeom>
                <a:avLst/>
                <a:gdLst/>
                <a:ahLst/>
                <a:cxnLst/>
                <a:rect l="l" t="t" r="r" b="b"/>
                <a:pathLst>
                  <a:path w="20690" h="1" fill="none" extrusionOk="0">
                    <a:moveTo>
                      <a:pt x="1" y="1"/>
                    </a:moveTo>
                    <a:lnTo>
                      <a:pt x="20689" y="1"/>
                    </a:lnTo>
                  </a:path>
                </a:pathLst>
              </a:custGeom>
              <a:noFill/>
              <a:ln w="5575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6" name="Google Shape;2387;p45"/>
              <p:cNvSpPr/>
              <p:nvPr/>
            </p:nvSpPr>
            <p:spPr>
              <a:xfrm>
                <a:off x="3128133" y="2857461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1"/>
                    </a:lnTo>
                    <a:lnTo>
                      <a:pt x="7479" y="2061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7" name="Google Shape;2388;p45"/>
              <p:cNvSpPr/>
              <p:nvPr/>
            </p:nvSpPr>
            <p:spPr>
              <a:xfrm>
                <a:off x="3128133" y="2922691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8" name="Google Shape;2389;p45"/>
              <p:cNvSpPr/>
              <p:nvPr/>
            </p:nvSpPr>
            <p:spPr>
              <a:xfrm>
                <a:off x="3128133" y="2987688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9" name="Google Shape;2390;p45"/>
              <p:cNvSpPr/>
              <p:nvPr/>
            </p:nvSpPr>
            <p:spPr>
              <a:xfrm>
                <a:off x="3128133" y="3052685"/>
                <a:ext cx="134248" cy="369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61" extrusionOk="0">
                    <a:moveTo>
                      <a:pt x="1" y="1"/>
                    </a:moveTo>
                    <a:lnTo>
                      <a:pt x="1" y="2060"/>
                    </a:lnTo>
                    <a:lnTo>
                      <a:pt x="7479" y="2060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00" name="Google Shape;2391;p45"/>
              <p:cNvSpPr/>
              <p:nvPr/>
            </p:nvSpPr>
            <p:spPr>
              <a:xfrm>
                <a:off x="3128133" y="3117916"/>
                <a:ext cx="134248" cy="36762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8" extrusionOk="0">
                    <a:moveTo>
                      <a:pt x="1" y="1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01" name="Google Shape;2392;p45"/>
              <p:cNvSpPr/>
              <p:nvPr/>
            </p:nvSpPr>
            <p:spPr>
              <a:xfrm>
                <a:off x="3128133" y="3182913"/>
                <a:ext cx="134248" cy="36744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2047" extrusionOk="0">
                    <a:moveTo>
                      <a:pt x="1" y="0"/>
                    </a:moveTo>
                    <a:lnTo>
                      <a:pt x="1" y="2047"/>
                    </a:lnTo>
                    <a:lnTo>
                      <a:pt x="7479" y="2047"/>
                    </a:lnTo>
                    <a:lnTo>
                      <a:pt x="74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91" name="Google Shape;2393;p45"/>
            <p:cNvGrpSpPr/>
            <p:nvPr/>
          </p:nvGrpSpPr>
          <p:grpSpPr>
            <a:xfrm>
              <a:off x="4962121" y="2452285"/>
              <a:ext cx="1066388" cy="666717"/>
              <a:chOff x="5097171" y="2413221"/>
              <a:chExt cx="931587" cy="582388"/>
            </a:xfrm>
          </p:grpSpPr>
          <p:sp>
            <p:nvSpPr>
              <p:cNvPr id="227" name="Google Shape;2394;p45"/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extrusionOk="0">
                    <a:moveTo>
                      <a:pt x="0" y="1"/>
                    </a:moveTo>
                    <a:lnTo>
                      <a:pt x="0" y="29518"/>
                    </a:lnTo>
                    <a:lnTo>
                      <a:pt x="51899" y="29518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28" name="Google Shape;2395;p45"/>
              <p:cNvSpPr/>
              <p:nvPr/>
            </p:nvSpPr>
            <p:spPr>
              <a:xfrm>
                <a:off x="5097171" y="2465743"/>
                <a:ext cx="931587" cy="529866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519" fill="none" extrusionOk="0">
                    <a:moveTo>
                      <a:pt x="51899" y="29518"/>
                    </a:moveTo>
                    <a:lnTo>
                      <a:pt x="0" y="29518"/>
                    </a:lnTo>
                    <a:lnTo>
                      <a:pt x="0" y="1"/>
                    </a:lnTo>
                    <a:lnTo>
                      <a:pt x="51899" y="1"/>
                    </a:lnTo>
                    <a:lnTo>
                      <a:pt x="51899" y="2951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29" name="Google Shape;2396;p45"/>
              <p:cNvSpPr/>
              <p:nvPr/>
            </p:nvSpPr>
            <p:spPr>
              <a:xfrm>
                <a:off x="5097171" y="2865364"/>
                <a:ext cx="931587" cy="130245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7256" extrusionOk="0">
                    <a:moveTo>
                      <a:pt x="0" y="0"/>
                    </a:moveTo>
                    <a:lnTo>
                      <a:pt x="0" y="7255"/>
                    </a:lnTo>
                    <a:lnTo>
                      <a:pt x="51899" y="7255"/>
                    </a:lnTo>
                    <a:lnTo>
                      <a:pt x="518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30" name="Google Shape;2397;p45"/>
              <p:cNvSpPr/>
              <p:nvPr/>
            </p:nvSpPr>
            <p:spPr>
              <a:xfrm>
                <a:off x="5125658" y="2917885"/>
                <a:ext cx="745338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41523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41522" y="1391"/>
                    </a:lnTo>
                    <a:lnTo>
                      <a:pt x="4152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31" name="Google Shape;2398;p45"/>
              <p:cNvSpPr/>
              <p:nvPr/>
            </p:nvSpPr>
            <p:spPr>
              <a:xfrm>
                <a:off x="5125658" y="2917885"/>
                <a:ext cx="372552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0755" h="1391" extrusionOk="0">
                    <a:moveTo>
                      <a:pt x="1" y="0"/>
                    </a:moveTo>
                    <a:lnTo>
                      <a:pt x="1" y="1391"/>
                    </a:lnTo>
                    <a:lnTo>
                      <a:pt x="20755" y="1391"/>
                    </a:lnTo>
                    <a:lnTo>
                      <a:pt x="2075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32" name="Google Shape;2399;p45"/>
              <p:cNvSpPr/>
              <p:nvPr/>
            </p:nvSpPr>
            <p:spPr>
              <a:xfrm>
                <a:off x="5956689" y="2917885"/>
                <a:ext cx="11093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42" extrusionOk="0">
                    <a:moveTo>
                      <a:pt x="1" y="0"/>
                    </a:moveTo>
                    <a:lnTo>
                      <a:pt x="1" y="341"/>
                    </a:lnTo>
                    <a:lnTo>
                      <a:pt x="171" y="341"/>
                    </a:lnTo>
                    <a:lnTo>
                      <a:pt x="171" y="184"/>
                    </a:lnTo>
                    <a:lnTo>
                      <a:pt x="617" y="184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33" name="Google Shape;2400;p45"/>
              <p:cNvSpPr/>
              <p:nvPr/>
            </p:nvSpPr>
            <p:spPr>
              <a:xfrm>
                <a:off x="5989196" y="2917885"/>
                <a:ext cx="11075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42" extrusionOk="0">
                    <a:moveTo>
                      <a:pt x="0" y="0"/>
                    </a:moveTo>
                    <a:lnTo>
                      <a:pt x="0" y="184"/>
                    </a:lnTo>
                    <a:lnTo>
                      <a:pt x="446" y="184"/>
                    </a:lnTo>
                    <a:lnTo>
                      <a:pt x="446" y="341"/>
                    </a:lnTo>
                    <a:lnTo>
                      <a:pt x="617" y="341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34" name="Google Shape;2401;p45"/>
              <p:cNvSpPr/>
              <p:nvPr/>
            </p:nvSpPr>
            <p:spPr>
              <a:xfrm>
                <a:off x="5989196" y="2936948"/>
                <a:ext cx="11075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29" extrusionOk="0">
                    <a:moveTo>
                      <a:pt x="446" y="1"/>
                    </a:moveTo>
                    <a:lnTo>
                      <a:pt x="446" y="158"/>
                    </a:lnTo>
                    <a:lnTo>
                      <a:pt x="0" y="158"/>
                    </a:lnTo>
                    <a:lnTo>
                      <a:pt x="0" y="329"/>
                    </a:lnTo>
                    <a:lnTo>
                      <a:pt x="617" y="329"/>
                    </a:lnTo>
                    <a:lnTo>
                      <a:pt x="61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35" name="Google Shape;2402;p45"/>
              <p:cNvSpPr/>
              <p:nvPr/>
            </p:nvSpPr>
            <p:spPr>
              <a:xfrm>
                <a:off x="5956689" y="2936948"/>
                <a:ext cx="11093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618" h="329" extrusionOk="0">
                    <a:moveTo>
                      <a:pt x="1" y="1"/>
                    </a:moveTo>
                    <a:lnTo>
                      <a:pt x="1" y="329"/>
                    </a:lnTo>
                    <a:lnTo>
                      <a:pt x="617" y="329"/>
                    </a:lnTo>
                    <a:lnTo>
                      <a:pt x="617" y="158"/>
                    </a:lnTo>
                    <a:lnTo>
                      <a:pt x="171" y="158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36" name="Google Shape;2403;p45"/>
              <p:cNvSpPr/>
              <p:nvPr/>
            </p:nvSpPr>
            <p:spPr>
              <a:xfrm>
                <a:off x="5890292" y="2917885"/>
                <a:ext cx="47101" cy="24968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1391" extrusionOk="0">
                    <a:moveTo>
                      <a:pt x="0" y="0"/>
                    </a:moveTo>
                    <a:lnTo>
                      <a:pt x="0" y="1391"/>
                    </a:lnTo>
                    <a:lnTo>
                      <a:pt x="2624" y="1391"/>
                    </a:lnTo>
                    <a:lnTo>
                      <a:pt x="26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37" name="Google Shape;2404;p45"/>
              <p:cNvSpPr/>
              <p:nvPr/>
            </p:nvSpPr>
            <p:spPr>
              <a:xfrm>
                <a:off x="5907237" y="2922121"/>
                <a:ext cx="15796" cy="16729"/>
              </a:xfrm>
              <a:custGeom>
                <a:avLst/>
                <a:gdLst/>
                <a:ahLst/>
                <a:cxnLst/>
                <a:rect l="l" t="t" r="r" b="b"/>
                <a:pathLst>
                  <a:path w="880" h="932" extrusionOk="0">
                    <a:moveTo>
                      <a:pt x="1" y="0"/>
                    </a:moveTo>
                    <a:lnTo>
                      <a:pt x="1" y="459"/>
                    </a:lnTo>
                    <a:lnTo>
                      <a:pt x="1" y="932"/>
                    </a:lnTo>
                    <a:lnTo>
                      <a:pt x="447" y="695"/>
                    </a:lnTo>
                    <a:lnTo>
                      <a:pt x="880" y="459"/>
                    </a:lnTo>
                    <a:lnTo>
                      <a:pt x="447" y="22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38" name="Google Shape;2405;p45"/>
              <p:cNvSpPr/>
              <p:nvPr/>
            </p:nvSpPr>
            <p:spPr>
              <a:xfrm>
                <a:off x="5097171" y="2413221"/>
                <a:ext cx="931587" cy="52540"/>
              </a:xfrm>
              <a:custGeom>
                <a:avLst/>
                <a:gdLst/>
                <a:ahLst/>
                <a:cxnLst/>
                <a:rect l="l" t="t" r="r" b="b"/>
                <a:pathLst>
                  <a:path w="51899" h="2927" extrusionOk="0">
                    <a:moveTo>
                      <a:pt x="0" y="1"/>
                    </a:moveTo>
                    <a:lnTo>
                      <a:pt x="0" y="2927"/>
                    </a:lnTo>
                    <a:lnTo>
                      <a:pt x="51899" y="2927"/>
                    </a:lnTo>
                    <a:lnTo>
                      <a:pt x="518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39" name="Google Shape;2406;p45"/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0" name="Google Shape;2407;p45"/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fill="none" extrusionOk="0">
                    <a:moveTo>
                      <a:pt x="5720" y="1"/>
                    </a:moveTo>
                    <a:lnTo>
                      <a:pt x="5720" y="1"/>
                    </a:lnTo>
                    <a:lnTo>
                      <a:pt x="5982" y="1"/>
                    </a:lnTo>
                    <a:lnTo>
                      <a:pt x="6245" y="14"/>
                    </a:lnTo>
                    <a:lnTo>
                      <a:pt x="6507" y="53"/>
                    </a:lnTo>
                    <a:lnTo>
                      <a:pt x="6756" y="93"/>
                    </a:lnTo>
                    <a:lnTo>
                      <a:pt x="7019" y="145"/>
                    </a:lnTo>
                    <a:lnTo>
                      <a:pt x="7268" y="197"/>
                    </a:lnTo>
                    <a:lnTo>
                      <a:pt x="7504" y="276"/>
                    </a:lnTo>
                    <a:lnTo>
                      <a:pt x="7740" y="355"/>
                    </a:lnTo>
                    <a:lnTo>
                      <a:pt x="7976" y="460"/>
                    </a:lnTo>
                    <a:lnTo>
                      <a:pt x="8213" y="552"/>
                    </a:lnTo>
                    <a:lnTo>
                      <a:pt x="8436" y="670"/>
                    </a:lnTo>
                    <a:lnTo>
                      <a:pt x="8659" y="801"/>
                    </a:lnTo>
                    <a:lnTo>
                      <a:pt x="8868" y="932"/>
                    </a:lnTo>
                    <a:lnTo>
                      <a:pt x="9078" y="1063"/>
                    </a:lnTo>
                    <a:lnTo>
                      <a:pt x="9275" y="1221"/>
                    </a:lnTo>
                    <a:lnTo>
                      <a:pt x="9472" y="1378"/>
                    </a:lnTo>
                    <a:lnTo>
                      <a:pt x="9656" y="1549"/>
                    </a:lnTo>
                    <a:lnTo>
                      <a:pt x="9839" y="1719"/>
                    </a:lnTo>
                    <a:lnTo>
                      <a:pt x="10010" y="1903"/>
                    </a:lnTo>
                    <a:lnTo>
                      <a:pt x="10167" y="2087"/>
                    </a:lnTo>
                    <a:lnTo>
                      <a:pt x="10325" y="2283"/>
                    </a:lnTo>
                    <a:lnTo>
                      <a:pt x="10482" y="2493"/>
                    </a:lnTo>
                    <a:lnTo>
                      <a:pt x="10613" y="2703"/>
                    </a:lnTo>
                    <a:lnTo>
                      <a:pt x="10745" y="2913"/>
                    </a:lnTo>
                    <a:lnTo>
                      <a:pt x="10863" y="3136"/>
                    </a:lnTo>
                    <a:lnTo>
                      <a:pt x="10981" y="3372"/>
                    </a:lnTo>
                    <a:lnTo>
                      <a:pt x="11072" y="3595"/>
                    </a:lnTo>
                    <a:lnTo>
                      <a:pt x="11164" y="3845"/>
                    </a:lnTo>
                    <a:lnTo>
                      <a:pt x="11256" y="4081"/>
                    </a:lnTo>
                    <a:lnTo>
                      <a:pt x="11322" y="4330"/>
                    </a:lnTo>
                    <a:lnTo>
                      <a:pt x="11374" y="4579"/>
                    </a:lnTo>
                    <a:lnTo>
                      <a:pt x="11427" y="4842"/>
                    </a:lnTo>
                    <a:lnTo>
                      <a:pt x="11427" y="4842"/>
                    </a:lnTo>
                    <a:lnTo>
                      <a:pt x="11610" y="4789"/>
                    </a:lnTo>
                    <a:lnTo>
                      <a:pt x="11794" y="4763"/>
                    </a:lnTo>
                    <a:lnTo>
                      <a:pt x="11991" y="4750"/>
                    </a:lnTo>
                    <a:lnTo>
                      <a:pt x="12188" y="4737"/>
                    </a:lnTo>
                    <a:lnTo>
                      <a:pt x="12188" y="4737"/>
                    </a:lnTo>
                    <a:lnTo>
                      <a:pt x="12384" y="4750"/>
                    </a:lnTo>
                    <a:lnTo>
                      <a:pt x="12581" y="4763"/>
                    </a:lnTo>
                    <a:lnTo>
                      <a:pt x="12778" y="4789"/>
                    </a:lnTo>
                    <a:lnTo>
                      <a:pt x="12988" y="4842"/>
                    </a:lnTo>
                    <a:lnTo>
                      <a:pt x="12988" y="4842"/>
                    </a:lnTo>
                    <a:lnTo>
                      <a:pt x="13040" y="4579"/>
                    </a:lnTo>
                    <a:lnTo>
                      <a:pt x="13093" y="4330"/>
                    </a:lnTo>
                    <a:lnTo>
                      <a:pt x="13172" y="4081"/>
                    </a:lnTo>
                    <a:lnTo>
                      <a:pt x="13250" y="3845"/>
                    </a:lnTo>
                    <a:lnTo>
                      <a:pt x="13342" y="3608"/>
                    </a:lnTo>
                    <a:lnTo>
                      <a:pt x="13434" y="3385"/>
                    </a:lnTo>
                    <a:lnTo>
                      <a:pt x="13552" y="3162"/>
                    </a:lnTo>
                    <a:lnTo>
                      <a:pt x="13670" y="2939"/>
                    </a:lnTo>
                    <a:lnTo>
                      <a:pt x="13801" y="2729"/>
                    </a:lnTo>
                    <a:lnTo>
                      <a:pt x="13932" y="2520"/>
                    </a:lnTo>
                    <a:lnTo>
                      <a:pt x="14077" y="2323"/>
                    </a:lnTo>
                    <a:lnTo>
                      <a:pt x="14234" y="2126"/>
                    </a:lnTo>
                    <a:lnTo>
                      <a:pt x="14392" y="1942"/>
                    </a:lnTo>
                    <a:lnTo>
                      <a:pt x="14562" y="1759"/>
                    </a:lnTo>
                    <a:lnTo>
                      <a:pt x="14746" y="1588"/>
                    </a:lnTo>
                    <a:lnTo>
                      <a:pt x="14929" y="1431"/>
                    </a:lnTo>
                    <a:lnTo>
                      <a:pt x="15113" y="1273"/>
                    </a:lnTo>
                    <a:lnTo>
                      <a:pt x="15310" y="1129"/>
                    </a:lnTo>
                    <a:lnTo>
                      <a:pt x="15520" y="985"/>
                    </a:lnTo>
                    <a:lnTo>
                      <a:pt x="15730" y="853"/>
                    </a:lnTo>
                    <a:lnTo>
                      <a:pt x="15940" y="735"/>
                    </a:lnTo>
                    <a:lnTo>
                      <a:pt x="16163" y="617"/>
                    </a:lnTo>
                    <a:lnTo>
                      <a:pt x="16399" y="525"/>
                    </a:lnTo>
                    <a:lnTo>
                      <a:pt x="16622" y="420"/>
                    </a:lnTo>
                    <a:lnTo>
                      <a:pt x="16858" y="342"/>
                    </a:lnTo>
                    <a:lnTo>
                      <a:pt x="17107" y="276"/>
                    </a:lnTo>
                    <a:lnTo>
                      <a:pt x="17343" y="211"/>
                    </a:lnTo>
                    <a:lnTo>
                      <a:pt x="17593" y="158"/>
                    </a:lnTo>
                    <a:lnTo>
                      <a:pt x="17855" y="119"/>
                    </a:lnTo>
                    <a:lnTo>
                      <a:pt x="18104" y="79"/>
                    </a:lnTo>
                    <a:lnTo>
                      <a:pt x="18367" y="66"/>
                    </a:lnTo>
                    <a:lnTo>
                      <a:pt x="18629" y="53"/>
                    </a:lnTo>
                    <a:lnTo>
                      <a:pt x="18629" y="53"/>
                    </a:lnTo>
                    <a:lnTo>
                      <a:pt x="18918" y="66"/>
                    </a:lnTo>
                    <a:lnTo>
                      <a:pt x="19219" y="93"/>
                    </a:lnTo>
                    <a:lnTo>
                      <a:pt x="19508" y="119"/>
                    </a:lnTo>
                    <a:lnTo>
                      <a:pt x="19783" y="171"/>
                    </a:lnTo>
                    <a:lnTo>
                      <a:pt x="20059" y="237"/>
                    </a:lnTo>
                    <a:lnTo>
                      <a:pt x="20334" y="316"/>
                    </a:lnTo>
                    <a:lnTo>
                      <a:pt x="20610" y="394"/>
                    </a:lnTo>
                    <a:lnTo>
                      <a:pt x="20859" y="499"/>
                    </a:lnTo>
                    <a:lnTo>
                      <a:pt x="21122" y="617"/>
                    </a:lnTo>
                    <a:lnTo>
                      <a:pt x="21371" y="735"/>
                    </a:lnTo>
                    <a:lnTo>
                      <a:pt x="21607" y="880"/>
                    </a:lnTo>
                    <a:lnTo>
                      <a:pt x="21843" y="1024"/>
                    </a:lnTo>
                    <a:lnTo>
                      <a:pt x="22066" y="1181"/>
                    </a:lnTo>
                    <a:lnTo>
                      <a:pt x="22289" y="1352"/>
                    </a:lnTo>
                    <a:lnTo>
                      <a:pt x="22499" y="1536"/>
                    </a:lnTo>
                    <a:lnTo>
                      <a:pt x="22696" y="1732"/>
                    </a:lnTo>
                    <a:lnTo>
                      <a:pt x="22893" y="1929"/>
                    </a:lnTo>
                    <a:lnTo>
                      <a:pt x="23076" y="2139"/>
                    </a:lnTo>
                    <a:lnTo>
                      <a:pt x="23247" y="2349"/>
                    </a:lnTo>
                    <a:lnTo>
                      <a:pt x="23404" y="2572"/>
                    </a:lnTo>
                    <a:lnTo>
                      <a:pt x="23562" y="2808"/>
                    </a:lnTo>
                    <a:lnTo>
                      <a:pt x="23693" y="3044"/>
                    </a:lnTo>
                    <a:lnTo>
                      <a:pt x="23824" y="3294"/>
                    </a:lnTo>
                    <a:lnTo>
                      <a:pt x="23942" y="3543"/>
                    </a:lnTo>
                    <a:lnTo>
                      <a:pt x="24047" y="3805"/>
                    </a:lnTo>
                    <a:lnTo>
                      <a:pt x="24139" y="4081"/>
                    </a:lnTo>
                    <a:lnTo>
                      <a:pt x="24218" y="4343"/>
                    </a:lnTo>
                    <a:lnTo>
                      <a:pt x="24283" y="4632"/>
                    </a:lnTo>
                    <a:lnTo>
                      <a:pt x="24336" y="4907"/>
                    </a:lnTo>
                    <a:lnTo>
                      <a:pt x="24375" y="5196"/>
                    </a:lnTo>
                    <a:lnTo>
                      <a:pt x="24401" y="5484"/>
                    </a:lnTo>
                    <a:lnTo>
                      <a:pt x="24401" y="5786"/>
                    </a:lnTo>
                    <a:lnTo>
                      <a:pt x="24401" y="5786"/>
                    </a:lnTo>
                    <a:lnTo>
                      <a:pt x="24401" y="6075"/>
                    </a:lnTo>
                    <a:lnTo>
                      <a:pt x="24375" y="6377"/>
                    </a:lnTo>
                    <a:lnTo>
                      <a:pt x="24336" y="6652"/>
                    </a:lnTo>
                    <a:lnTo>
                      <a:pt x="24296" y="6941"/>
                    </a:lnTo>
                    <a:lnTo>
                      <a:pt x="24231" y="7216"/>
                    </a:lnTo>
                    <a:lnTo>
                      <a:pt x="24152" y="7492"/>
                    </a:lnTo>
                    <a:lnTo>
                      <a:pt x="24060" y="7754"/>
                    </a:lnTo>
                    <a:lnTo>
                      <a:pt x="23968" y="8016"/>
                    </a:lnTo>
                    <a:lnTo>
                      <a:pt x="23850" y="8279"/>
                    </a:lnTo>
                    <a:lnTo>
                      <a:pt x="23719" y="8528"/>
                    </a:lnTo>
                    <a:lnTo>
                      <a:pt x="23588" y="8764"/>
                    </a:lnTo>
                    <a:lnTo>
                      <a:pt x="23431" y="9000"/>
                    </a:lnTo>
                    <a:lnTo>
                      <a:pt x="23273" y="9223"/>
                    </a:lnTo>
                    <a:lnTo>
                      <a:pt x="23103" y="9446"/>
                    </a:lnTo>
                    <a:lnTo>
                      <a:pt x="22932" y="9656"/>
                    </a:lnTo>
                    <a:lnTo>
                      <a:pt x="22735" y="9853"/>
                    </a:lnTo>
                    <a:lnTo>
                      <a:pt x="22538" y="10050"/>
                    </a:lnTo>
                    <a:lnTo>
                      <a:pt x="22329" y="10234"/>
                    </a:lnTo>
                    <a:lnTo>
                      <a:pt x="22119" y="10404"/>
                    </a:lnTo>
                    <a:lnTo>
                      <a:pt x="21882" y="10561"/>
                    </a:lnTo>
                    <a:lnTo>
                      <a:pt x="21659" y="10719"/>
                    </a:lnTo>
                    <a:lnTo>
                      <a:pt x="21410" y="10850"/>
                    </a:lnTo>
                    <a:lnTo>
                      <a:pt x="21174" y="10981"/>
                    </a:lnTo>
                    <a:lnTo>
                      <a:pt x="20912" y="11099"/>
                    </a:lnTo>
                    <a:lnTo>
                      <a:pt x="20649" y="11204"/>
                    </a:lnTo>
                    <a:lnTo>
                      <a:pt x="20387" y="11296"/>
                    </a:lnTo>
                    <a:lnTo>
                      <a:pt x="20111" y="11375"/>
                    </a:lnTo>
                    <a:lnTo>
                      <a:pt x="19836" y="11440"/>
                    </a:lnTo>
                    <a:lnTo>
                      <a:pt x="19560" y="11493"/>
                    </a:lnTo>
                    <a:lnTo>
                      <a:pt x="19272" y="11532"/>
                    </a:lnTo>
                    <a:lnTo>
                      <a:pt x="18970" y="11545"/>
                    </a:lnTo>
                    <a:lnTo>
                      <a:pt x="18681" y="11559"/>
                    </a:lnTo>
                    <a:lnTo>
                      <a:pt x="18681" y="11559"/>
                    </a:lnTo>
                    <a:lnTo>
                      <a:pt x="18393" y="11559"/>
                    </a:lnTo>
                    <a:lnTo>
                      <a:pt x="18104" y="11532"/>
                    </a:lnTo>
                    <a:lnTo>
                      <a:pt x="17829" y="11506"/>
                    </a:lnTo>
                    <a:lnTo>
                      <a:pt x="17553" y="11454"/>
                    </a:lnTo>
                    <a:lnTo>
                      <a:pt x="17278" y="11388"/>
                    </a:lnTo>
                    <a:lnTo>
                      <a:pt x="17002" y="11322"/>
                    </a:lnTo>
                    <a:lnTo>
                      <a:pt x="16740" y="11231"/>
                    </a:lnTo>
                    <a:lnTo>
                      <a:pt x="16491" y="11139"/>
                    </a:lnTo>
                    <a:lnTo>
                      <a:pt x="16241" y="11034"/>
                    </a:lnTo>
                    <a:lnTo>
                      <a:pt x="15992" y="10903"/>
                    </a:lnTo>
                    <a:lnTo>
                      <a:pt x="15756" y="10771"/>
                    </a:lnTo>
                    <a:lnTo>
                      <a:pt x="15520" y="10627"/>
                    </a:lnTo>
                    <a:lnTo>
                      <a:pt x="15297" y="10483"/>
                    </a:lnTo>
                    <a:lnTo>
                      <a:pt x="15087" y="10312"/>
                    </a:lnTo>
                    <a:lnTo>
                      <a:pt x="14877" y="10142"/>
                    </a:lnTo>
                    <a:lnTo>
                      <a:pt x="14680" y="9958"/>
                    </a:lnTo>
                    <a:lnTo>
                      <a:pt x="14483" y="9774"/>
                    </a:lnTo>
                    <a:lnTo>
                      <a:pt x="14313" y="9564"/>
                    </a:lnTo>
                    <a:lnTo>
                      <a:pt x="14129" y="9355"/>
                    </a:lnTo>
                    <a:lnTo>
                      <a:pt x="13972" y="9145"/>
                    </a:lnTo>
                    <a:lnTo>
                      <a:pt x="13814" y="8922"/>
                    </a:lnTo>
                    <a:lnTo>
                      <a:pt x="13683" y="8685"/>
                    </a:lnTo>
                    <a:lnTo>
                      <a:pt x="13552" y="8449"/>
                    </a:lnTo>
                    <a:lnTo>
                      <a:pt x="13434" y="8200"/>
                    </a:lnTo>
                    <a:lnTo>
                      <a:pt x="13316" y="7951"/>
                    </a:lnTo>
                    <a:lnTo>
                      <a:pt x="13224" y="7688"/>
                    </a:lnTo>
                    <a:lnTo>
                      <a:pt x="13132" y="7426"/>
                    </a:lnTo>
                    <a:lnTo>
                      <a:pt x="13067" y="7151"/>
                    </a:lnTo>
                    <a:lnTo>
                      <a:pt x="13001" y="6875"/>
                    </a:lnTo>
                    <a:lnTo>
                      <a:pt x="12962" y="6600"/>
                    </a:lnTo>
                    <a:lnTo>
                      <a:pt x="12922" y="6311"/>
                    </a:lnTo>
                    <a:lnTo>
                      <a:pt x="12909" y="6022"/>
                    </a:lnTo>
                    <a:lnTo>
                      <a:pt x="12909" y="6022"/>
                    </a:lnTo>
                    <a:lnTo>
                      <a:pt x="12725" y="5970"/>
                    </a:lnTo>
                    <a:lnTo>
                      <a:pt x="12542" y="5930"/>
                    </a:lnTo>
                    <a:lnTo>
                      <a:pt x="12358" y="5904"/>
                    </a:lnTo>
                    <a:lnTo>
                      <a:pt x="12188" y="5904"/>
                    </a:lnTo>
                    <a:lnTo>
                      <a:pt x="12188" y="5904"/>
                    </a:lnTo>
                    <a:lnTo>
                      <a:pt x="11978" y="5917"/>
                    </a:lnTo>
                    <a:lnTo>
                      <a:pt x="11781" y="5944"/>
                    </a:lnTo>
                    <a:lnTo>
                      <a:pt x="11623" y="5996"/>
                    </a:lnTo>
                    <a:lnTo>
                      <a:pt x="11492" y="6049"/>
                    </a:lnTo>
                    <a:lnTo>
                      <a:pt x="11492" y="6049"/>
                    </a:lnTo>
                    <a:lnTo>
                      <a:pt x="11466" y="6324"/>
                    </a:lnTo>
                    <a:lnTo>
                      <a:pt x="11427" y="6600"/>
                    </a:lnTo>
                    <a:lnTo>
                      <a:pt x="11387" y="6875"/>
                    </a:lnTo>
                    <a:lnTo>
                      <a:pt x="11322" y="7137"/>
                    </a:lnTo>
                    <a:lnTo>
                      <a:pt x="11243" y="7413"/>
                    </a:lnTo>
                    <a:lnTo>
                      <a:pt x="11164" y="7662"/>
                    </a:lnTo>
                    <a:lnTo>
                      <a:pt x="11059" y="7925"/>
                    </a:lnTo>
                    <a:lnTo>
                      <a:pt x="10954" y="8161"/>
                    </a:lnTo>
                    <a:lnTo>
                      <a:pt x="10836" y="8410"/>
                    </a:lnTo>
                    <a:lnTo>
                      <a:pt x="10705" y="8646"/>
                    </a:lnTo>
                    <a:lnTo>
                      <a:pt x="10561" y="8869"/>
                    </a:lnTo>
                    <a:lnTo>
                      <a:pt x="10417" y="9092"/>
                    </a:lnTo>
                    <a:lnTo>
                      <a:pt x="10246" y="9302"/>
                    </a:lnTo>
                    <a:lnTo>
                      <a:pt x="10075" y="9512"/>
                    </a:lnTo>
                    <a:lnTo>
                      <a:pt x="9905" y="9709"/>
                    </a:lnTo>
                    <a:lnTo>
                      <a:pt x="9708" y="9892"/>
                    </a:lnTo>
                    <a:lnTo>
                      <a:pt x="9511" y="10076"/>
                    </a:lnTo>
                    <a:lnTo>
                      <a:pt x="9301" y="10247"/>
                    </a:lnTo>
                    <a:lnTo>
                      <a:pt x="9092" y="10404"/>
                    </a:lnTo>
                    <a:lnTo>
                      <a:pt x="8868" y="10561"/>
                    </a:lnTo>
                    <a:lnTo>
                      <a:pt x="8645" y="10706"/>
                    </a:lnTo>
                    <a:lnTo>
                      <a:pt x="8409" y="10837"/>
                    </a:lnTo>
                    <a:lnTo>
                      <a:pt x="8173" y="10955"/>
                    </a:lnTo>
                    <a:lnTo>
                      <a:pt x="7924" y="11060"/>
                    </a:lnTo>
                    <a:lnTo>
                      <a:pt x="7675" y="11165"/>
                    </a:lnTo>
                    <a:lnTo>
                      <a:pt x="7412" y="11244"/>
                    </a:lnTo>
                    <a:lnTo>
                      <a:pt x="7150" y="11322"/>
                    </a:lnTo>
                    <a:lnTo>
                      <a:pt x="6888" y="11388"/>
                    </a:lnTo>
                    <a:lnTo>
                      <a:pt x="6612" y="11427"/>
                    </a:lnTo>
                    <a:lnTo>
                      <a:pt x="6337" y="11467"/>
                    </a:lnTo>
                    <a:lnTo>
                      <a:pt x="6061" y="11493"/>
                    </a:lnTo>
                    <a:lnTo>
                      <a:pt x="5772" y="11493"/>
                    </a:lnTo>
                    <a:lnTo>
                      <a:pt x="5772" y="11493"/>
                    </a:lnTo>
                    <a:lnTo>
                      <a:pt x="5484" y="11493"/>
                    </a:lnTo>
                    <a:lnTo>
                      <a:pt x="5195" y="11467"/>
                    </a:lnTo>
                    <a:lnTo>
                      <a:pt x="4907" y="11440"/>
                    </a:lnTo>
                    <a:lnTo>
                      <a:pt x="4618" y="11388"/>
                    </a:lnTo>
                    <a:lnTo>
                      <a:pt x="4342" y="11322"/>
                    </a:lnTo>
                    <a:lnTo>
                      <a:pt x="4067" y="11244"/>
                    </a:lnTo>
                    <a:lnTo>
                      <a:pt x="3805" y="11152"/>
                    </a:lnTo>
                    <a:lnTo>
                      <a:pt x="3542" y="11060"/>
                    </a:lnTo>
                    <a:lnTo>
                      <a:pt x="3280" y="10942"/>
                    </a:lnTo>
                    <a:lnTo>
                      <a:pt x="3031" y="10811"/>
                    </a:lnTo>
                    <a:lnTo>
                      <a:pt x="2794" y="10680"/>
                    </a:lnTo>
                    <a:lnTo>
                      <a:pt x="2558" y="10522"/>
                    </a:lnTo>
                    <a:lnTo>
                      <a:pt x="2335" y="10365"/>
                    </a:lnTo>
                    <a:lnTo>
                      <a:pt x="2112" y="10194"/>
                    </a:lnTo>
                    <a:lnTo>
                      <a:pt x="1902" y="10024"/>
                    </a:lnTo>
                    <a:lnTo>
                      <a:pt x="1706" y="9827"/>
                    </a:lnTo>
                    <a:lnTo>
                      <a:pt x="1509" y="9630"/>
                    </a:lnTo>
                    <a:lnTo>
                      <a:pt x="1338" y="9420"/>
                    </a:lnTo>
                    <a:lnTo>
                      <a:pt x="1155" y="9210"/>
                    </a:lnTo>
                    <a:lnTo>
                      <a:pt x="997" y="8987"/>
                    </a:lnTo>
                    <a:lnTo>
                      <a:pt x="853" y="8751"/>
                    </a:lnTo>
                    <a:lnTo>
                      <a:pt x="708" y="8515"/>
                    </a:lnTo>
                    <a:lnTo>
                      <a:pt x="577" y="8266"/>
                    </a:lnTo>
                    <a:lnTo>
                      <a:pt x="459" y="8003"/>
                    </a:lnTo>
                    <a:lnTo>
                      <a:pt x="354" y="7741"/>
                    </a:lnTo>
                    <a:lnTo>
                      <a:pt x="262" y="7479"/>
                    </a:lnTo>
                    <a:lnTo>
                      <a:pt x="184" y="7203"/>
                    </a:lnTo>
                    <a:lnTo>
                      <a:pt x="118" y="6928"/>
                    </a:lnTo>
                    <a:lnTo>
                      <a:pt x="66" y="6652"/>
                    </a:lnTo>
                    <a:lnTo>
                      <a:pt x="26" y="6363"/>
                    </a:lnTo>
                    <a:lnTo>
                      <a:pt x="13" y="6075"/>
                    </a:lnTo>
                    <a:lnTo>
                      <a:pt x="0" y="5773"/>
                    </a:lnTo>
                    <a:lnTo>
                      <a:pt x="0" y="5773"/>
                    </a:lnTo>
                    <a:lnTo>
                      <a:pt x="0" y="5471"/>
                    </a:lnTo>
                    <a:lnTo>
                      <a:pt x="26" y="5183"/>
                    </a:lnTo>
                    <a:lnTo>
                      <a:pt x="66" y="4894"/>
                    </a:lnTo>
                    <a:lnTo>
                      <a:pt x="105" y="4619"/>
                    </a:lnTo>
                    <a:lnTo>
                      <a:pt x="171" y="4343"/>
                    </a:lnTo>
                    <a:lnTo>
                      <a:pt x="249" y="4068"/>
                    </a:lnTo>
                    <a:lnTo>
                      <a:pt x="341" y="3792"/>
                    </a:lnTo>
                    <a:lnTo>
                      <a:pt x="446" y="3530"/>
                    </a:lnTo>
                    <a:lnTo>
                      <a:pt x="551" y="3280"/>
                    </a:lnTo>
                    <a:lnTo>
                      <a:pt x="682" y="3031"/>
                    </a:lnTo>
                    <a:lnTo>
                      <a:pt x="813" y="2795"/>
                    </a:lnTo>
                    <a:lnTo>
                      <a:pt x="971" y="2559"/>
                    </a:lnTo>
                    <a:lnTo>
                      <a:pt x="1128" y="2336"/>
                    </a:lnTo>
                    <a:lnTo>
                      <a:pt x="1299" y="2113"/>
                    </a:lnTo>
                    <a:lnTo>
                      <a:pt x="1483" y="1903"/>
                    </a:lnTo>
                    <a:lnTo>
                      <a:pt x="1666" y="1706"/>
                    </a:lnTo>
                    <a:lnTo>
                      <a:pt x="1863" y="1509"/>
                    </a:lnTo>
                    <a:lnTo>
                      <a:pt x="2073" y="1326"/>
                    </a:lnTo>
                    <a:lnTo>
                      <a:pt x="2296" y="1155"/>
                    </a:lnTo>
                    <a:lnTo>
                      <a:pt x="2519" y="998"/>
                    </a:lnTo>
                    <a:lnTo>
                      <a:pt x="2742" y="840"/>
                    </a:lnTo>
                    <a:lnTo>
                      <a:pt x="2991" y="709"/>
                    </a:lnTo>
                    <a:lnTo>
                      <a:pt x="3240" y="578"/>
                    </a:lnTo>
                    <a:lnTo>
                      <a:pt x="3490" y="460"/>
                    </a:lnTo>
                    <a:lnTo>
                      <a:pt x="3752" y="355"/>
                    </a:lnTo>
                    <a:lnTo>
                      <a:pt x="4014" y="263"/>
                    </a:lnTo>
                    <a:lnTo>
                      <a:pt x="4290" y="184"/>
                    </a:lnTo>
                    <a:lnTo>
                      <a:pt x="4565" y="119"/>
                    </a:lnTo>
                    <a:lnTo>
                      <a:pt x="4854" y="66"/>
                    </a:lnTo>
                    <a:lnTo>
                      <a:pt x="5143" y="27"/>
                    </a:lnTo>
                    <a:lnTo>
                      <a:pt x="5431" y="1"/>
                    </a:lnTo>
                    <a:lnTo>
                      <a:pt x="572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1" name="Google Shape;2408;p45"/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extrusionOk="0">
                    <a:moveTo>
                      <a:pt x="7963" y="1"/>
                    </a:move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2" name="Google Shape;2409;p45"/>
              <p:cNvSpPr/>
              <p:nvPr/>
            </p:nvSpPr>
            <p:spPr>
              <a:xfrm>
                <a:off x="5595463" y="2603024"/>
                <a:ext cx="162268" cy="163453"/>
              </a:xfrm>
              <a:custGeom>
                <a:avLst/>
                <a:gdLst/>
                <a:ahLst/>
                <a:cxnLst/>
                <a:rect l="l" t="t" r="r" b="b"/>
                <a:pathLst>
                  <a:path w="9040" h="9106" fill="none" extrusionOk="0">
                    <a:moveTo>
                      <a:pt x="7963" y="1"/>
                    </a:moveTo>
                    <a:lnTo>
                      <a:pt x="7963" y="1"/>
                    </a:lnTo>
                    <a:lnTo>
                      <a:pt x="5982" y="2021"/>
                    </a:lnTo>
                    <a:lnTo>
                      <a:pt x="4001" y="4028"/>
                    </a:lnTo>
                    <a:lnTo>
                      <a:pt x="0" y="8043"/>
                    </a:lnTo>
                    <a:lnTo>
                      <a:pt x="0" y="8043"/>
                    </a:lnTo>
                    <a:lnTo>
                      <a:pt x="223" y="8331"/>
                    </a:lnTo>
                    <a:lnTo>
                      <a:pt x="459" y="8607"/>
                    </a:lnTo>
                    <a:lnTo>
                      <a:pt x="709" y="8869"/>
                    </a:lnTo>
                    <a:lnTo>
                      <a:pt x="984" y="9106"/>
                    </a:lnTo>
                    <a:lnTo>
                      <a:pt x="984" y="9106"/>
                    </a:lnTo>
                    <a:lnTo>
                      <a:pt x="9039" y="972"/>
                    </a:lnTo>
                    <a:lnTo>
                      <a:pt x="9039" y="972"/>
                    </a:lnTo>
                    <a:lnTo>
                      <a:pt x="8790" y="709"/>
                    </a:lnTo>
                    <a:lnTo>
                      <a:pt x="8527" y="447"/>
                    </a:lnTo>
                    <a:lnTo>
                      <a:pt x="8252" y="211"/>
                    </a:lnTo>
                    <a:lnTo>
                      <a:pt x="796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3" name="Google Shape;2410;p45"/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extrusionOk="0">
                    <a:moveTo>
                      <a:pt x="7583" y="1"/>
                    </a:move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4" name="Google Shape;2411;p45"/>
              <p:cNvSpPr/>
              <p:nvPr/>
            </p:nvSpPr>
            <p:spPr>
              <a:xfrm>
                <a:off x="5354556" y="2592667"/>
                <a:ext cx="163686" cy="165104"/>
              </a:xfrm>
              <a:custGeom>
                <a:avLst/>
                <a:gdLst/>
                <a:ahLst/>
                <a:cxnLst/>
                <a:rect l="l" t="t" r="r" b="b"/>
                <a:pathLst>
                  <a:path w="9119" h="9198" fill="none" extrusionOk="0">
                    <a:moveTo>
                      <a:pt x="7583" y="1"/>
                    </a:moveTo>
                    <a:lnTo>
                      <a:pt x="7583" y="1"/>
                    </a:lnTo>
                    <a:lnTo>
                      <a:pt x="7570" y="53"/>
                    </a:lnTo>
                    <a:lnTo>
                      <a:pt x="7544" y="106"/>
                    </a:lnTo>
                    <a:lnTo>
                      <a:pt x="0" y="7715"/>
                    </a:lnTo>
                    <a:lnTo>
                      <a:pt x="0" y="7715"/>
                    </a:lnTo>
                    <a:lnTo>
                      <a:pt x="105" y="7925"/>
                    </a:lnTo>
                    <a:lnTo>
                      <a:pt x="223" y="8121"/>
                    </a:lnTo>
                    <a:lnTo>
                      <a:pt x="342" y="8318"/>
                    </a:lnTo>
                    <a:lnTo>
                      <a:pt x="460" y="8502"/>
                    </a:lnTo>
                    <a:lnTo>
                      <a:pt x="604" y="8685"/>
                    </a:lnTo>
                    <a:lnTo>
                      <a:pt x="735" y="8856"/>
                    </a:lnTo>
                    <a:lnTo>
                      <a:pt x="893" y="9027"/>
                    </a:lnTo>
                    <a:lnTo>
                      <a:pt x="1037" y="9197"/>
                    </a:lnTo>
                    <a:lnTo>
                      <a:pt x="9118" y="1050"/>
                    </a:lnTo>
                    <a:lnTo>
                      <a:pt x="9118" y="1050"/>
                    </a:lnTo>
                    <a:lnTo>
                      <a:pt x="8948" y="893"/>
                    </a:lnTo>
                    <a:lnTo>
                      <a:pt x="8764" y="735"/>
                    </a:lnTo>
                    <a:lnTo>
                      <a:pt x="8580" y="604"/>
                    </a:lnTo>
                    <a:lnTo>
                      <a:pt x="8397" y="460"/>
                    </a:lnTo>
                    <a:lnTo>
                      <a:pt x="8200" y="342"/>
                    </a:lnTo>
                    <a:lnTo>
                      <a:pt x="8003" y="224"/>
                    </a:lnTo>
                    <a:lnTo>
                      <a:pt x="7793" y="106"/>
                    </a:lnTo>
                    <a:lnTo>
                      <a:pt x="758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5" name="Google Shape;2412;p45"/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6" name="Google Shape;2413;p45"/>
              <p:cNvSpPr/>
              <p:nvPr/>
            </p:nvSpPr>
            <p:spPr>
              <a:xfrm>
                <a:off x="5392933" y="2630811"/>
                <a:ext cx="150726" cy="151911"/>
              </a:xfrm>
              <a:custGeom>
                <a:avLst/>
                <a:gdLst/>
                <a:ahLst/>
                <a:cxnLst/>
                <a:rect l="l" t="t" r="r" b="b"/>
                <a:pathLst>
                  <a:path w="8397" h="8463" fill="none" extrusionOk="0">
                    <a:moveTo>
                      <a:pt x="7859" y="1"/>
                    </a:moveTo>
                    <a:lnTo>
                      <a:pt x="1" y="7951"/>
                    </a:lnTo>
                    <a:lnTo>
                      <a:pt x="1" y="7951"/>
                    </a:lnTo>
                    <a:lnTo>
                      <a:pt x="250" y="8095"/>
                    </a:lnTo>
                    <a:lnTo>
                      <a:pt x="512" y="8227"/>
                    </a:lnTo>
                    <a:lnTo>
                      <a:pt x="775" y="8358"/>
                    </a:lnTo>
                    <a:lnTo>
                      <a:pt x="1063" y="8463"/>
                    </a:lnTo>
                    <a:lnTo>
                      <a:pt x="8397" y="1064"/>
                    </a:lnTo>
                    <a:lnTo>
                      <a:pt x="8397" y="1064"/>
                    </a:lnTo>
                    <a:lnTo>
                      <a:pt x="8279" y="788"/>
                    </a:lnTo>
                    <a:lnTo>
                      <a:pt x="8161" y="513"/>
                    </a:lnTo>
                    <a:lnTo>
                      <a:pt x="8017" y="250"/>
                    </a:lnTo>
                    <a:lnTo>
                      <a:pt x="7859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7" name="Google Shape;2414;p45"/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8" name="Google Shape;2415;p45"/>
              <p:cNvSpPr/>
              <p:nvPr/>
            </p:nvSpPr>
            <p:spPr>
              <a:xfrm>
                <a:off x="5640428" y="2647774"/>
                <a:ext cx="136833" cy="138251"/>
              </a:xfrm>
              <a:custGeom>
                <a:avLst/>
                <a:gdLst/>
                <a:ahLst/>
                <a:cxnLst/>
                <a:rect l="l" t="t" r="r" b="b"/>
                <a:pathLst>
                  <a:path w="7623" h="7702" fill="none" extrusionOk="0">
                    <a:moveTo>
                      <a:pt x="7452" y="1"/>
                    </a:moveTo>
                    <a:lnTo>
                      <a:pt x="1" y="7518"/>
                    </a:lnTo>
                    <a:lnTo>
                      <a:pt x="1" y="7518"/>
                    </a:lnTo>
                    <a:lnTo>
                      <a:pt x="250" y="7610"/>
                    </a:lnTo>
                    <a:lnTo>
                      <a:pt x="512" y="7701"/>
                    </a:lnTo>
                    <a:lnTo>
                      <a:pt x="512" y="7701"/>
                    </a:lnTo>
                    <a:lnTo>
                      <a:pt x="2297" y="5904"/>
                    </a:lnTo>
                    <a:lnTo>
                      <a:pt x="4081" y="4107"/>
                    </a:lnTo>
                    <a:lnTo>
                      <a:pt x="5852" y="2296"/>
                    </a:lnTo>
                    <a:lnTo>
                      <a:pt x="7623" y="486"/>
                    </a:lnTo>
                    <a:lnTo>
                      <a:pt x="7623" y="486"/>
                    </a:lnTo>
                    <a:lnTo>
                      <a:pt x="7544" y="237"/>
                    </a:lnTo>
                    <a:lnTo>
                      <a:pt x="745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9" name="Google Shape;2416;p45"/>
              <p:cNvSpPr/>
              <p:nvPr/>
            </p:nvSpPr>
            <p:spPr>
              <a:xfrm>
                <a:off x="5343966" y="2582777"/>
                <a:ext cx="438016" cy="207484"/>
              </a:xfrm>
              <a:custGeom>
                <a:avLst/>
                <a:gdLst/>
                <a:ahLst/>
                <a:cxnLst/>
                <a:rect l="l" t="t" r="r" b="b"/>
                <a:pathLst>
                  <a:path w="24402" h="11559" extrusionOk="0">
                    <a:moveTo>
                      <a:pt x="5733" y="1155"/>
                    </a:moveTo>
                    <a:lnTo>
                      <a:pt x="5969" y="1168"/>
                    </a:lnTo>
                    <a:lnTo>
                      <a:pt x="6192" y="1181"/>
                    </a:lnTo>
                    <a:lnTo>
                      <a:pt x="6428" y="1208"/>
                    </a:lnTo>
                    <a:lnTo>
                      <a:pt x="6651" y="1247"/>
                    </a:lnTo>
                    <a:lnTo>
                      <a:pt x="6874" y="1299"/>
                    </a:lnTo>
                    <a:lnTo>
                      <a:pt x="7097" y="1365"/>
                    </a:lnTo>
                    <a:lnTo>
                      <a:pt x="7307" y="1431"/>
                    </a:lnTo>
                    <a:lnTo>
                      <a:pt x="7517" y="1509"/>
                    </a:lnTo>
                    <a:lnTo>
                      <a:pt x="7714" y="1601"/>
                    </a:lnTo>
                    <a:lnTo>
                      <a:pt x="7911" y="1706"/>
                    </a:lnTo>
                    <a:lnTo>
                      <a:pt x="8108" y="1811"/>
                    </a:lnTo>
                    <a:lnTo>
                      <a:pt x="8291" y="1929"/>
                    </a:lnTo>
                    <a:lnTo>
                      <a:pt x="8475" y="2060"/>
                    </a:lnTo>
                    <a:lnTo>
                      <a:pt x="8645" y="2192"/>
                    </a:lnTo>
                    <a:lnTo>
                      <a:pt x="8816" y="2336"/>
                    </a:lnTo>
                    <a:lnTo>
                      <a:pt x="8973" y="2493"/>
                    </a:lnTo>
                    <a:lnTo>
                      <a:pt x="9131" y="2651"/>
                    </a:lnTo>
                    <a:lnTo>
                      <a:pt x="9275" y="2821"/>
                    </a:lnTo>
                    <a:lnTo>
                      <a:pt x="9406" y="2992"/>
                    </a:lnTo>
                    <a:lnTo>
                      <a:pt x="9538" y="3162"/>
                    </a:lnTo>
                    <a:lnTo>
                      <a:pt x="9656" y="3346"/>
                    </a:lnTo>
                    <a:lnTo>
                      <a:pt x="9774" y="3543"/>
                    </a:lnTo>
                    <a:lnTo>
                      <a:pt x="9879" y="3740"/>
                    </a:lnTo>
                    <a:lnTo>
                      <a:pt x="9970" y="3949"/>
                    </a:lnTo>
                    <a:lnTo>
                      <a:pt x="10049" y="4146"/>
                    </a:lnTo>
                    <a:lnTo>
                      <a:pt x="10128" y="4369"/>
                    </a:lnTo>
                    <a:lnTo>
                      <a:pt x="10180" y="4579"/>
                    </a:lnTo>
                    <a:lnTo>
                      <a:pt x="10233" y="4802"/>
                    </a:lnTo>
                    <a:lnTo>
                      <a:pt x="10285" y="5025"/>
                    </a:lnTo>
                    <a:lnTo>
                      <a:pt x="10312" y="5261"/>
                    </a:lnTo>
                    <a:lnTo>
                      <a:pt x="10325" y="5484"/>
                    </a:lnTo>
                    <a:lnTo>
                      <a:pt x="10338" y="5721"/>
                    </a:lnTo>
                    <a:lnTo>
                      <a:pt x="10325" y="5957"/>
                    </a:lnTo>
                    <a:lnTo>
                      <a:pt x="10312" y="6193"/>
                    </a:lnTo>
                    <a:lnTo>
                      <a:pt x="10285" y="6429"/>
                    </a:lnTo>
                    <a:lnTo>
                      <a:pt x="10246" y="6652"/>
                    </a:lnTo>
                    <a:lnTo>
                      <a:pt x="10194" y="6875"/>
                    </a:lnTo>
                    <a:lnTo>
                      <a:pt x="10141" y="7085"/>
                    </a:lnTo>
                    <a:lnTo>
                      <a:pt x="10062" y="7295"/>
                    </a:lnTo>
                    <a:lnTo>
                      <a:pt x="9984" y="7505"/>
                    </a:lnTo>
                    <a:lnTo>
                      <a:pt x="9892" y="7715"/>
                    </a:lnTo>
                    <a:lnTo>
                      <a:pt x="9787" y="7911"/>
                    </a:lnTo>
                    <a:lnTo>
                      <a:pt x="9682" y="8108"/>
                    </a:lnTo>
                    <a:lnTo>
                      <a:pt x="9564" y="8292"/>
                    </a:lnTo>
                    <a:lnTo>
                      <a:pt x="9433" y="8476"/>
                    </a:lnTo>
                    <a:lnTo>
                      <a:pt x="9301" y="8646"/>
                    </a:lnTo>
                    <a:lnTo>
                      <a:pt x="9157" y="8817"/>
                    </a:lnTo>
                    <a:lnTo>
                      <a:pt x="9013" y="8974"/>
                    </a:lnTo>
                    <a:lnTo>
                      <a:pt x="8842" y="9118"/>
                    </a:lnTo>
                    <a:lnTo>
                      <a:pt x="8685" y="9276"/>
                    </a:lnTo>
                    <a:lnTo>
                      <a:pt x="8514" y="9407"/>
                    </a:lnTo>
                    <a:lnTo>
                      <a:pt x="8331" y="9538"/>
                    </a:lnTo>
                    <a:lnTo>
                      <a:pt x="8147" y="9656"/>
                    </a:lnTo>
                    <a:lnTo>
                      <a:pt x="7950" y="9761"/>
                    </a:lnTo>
                    <a:lnTo>
                      <a:pt x="7753" y="9866"/>
                    </a:lnTo>
                    <a:lnTo>
                      <a:pt x="7557" y="9958"/>
                    </a:lnTo>
                    <a:lnTo>
                      <a:pt x="7347" y="10050"/>
                    </a:lnTo>
                    <a:lnTo>
                      <a:pt x="7137" y="10115"/>
                    </a:lnTo>
                    <a:lnTo>
                      <a:pt x="6914" y="10181"/>
                    </a:lnTo>
                    <a:lnTo>
                      <a:pt x="6691" y="10234"/>
                    </a:lnTo>
                    <a:lnTo>
                      <a:pt x="6468" y="10273"/>
                    </a:lnTo>
                    <a:lnTo>
                      <a:pt x="6245" y="10299"/>
                    </a:lnTo>
                    <a:lnTo>
                      <a:pt x="6009" y="10325"/>
                    </a:lnTo>
                    <a:lnTo>
                      <a:pt x="5536" y="10325"/>
                    </a:lnTo>
                    <a:lnTo>
                      <a:pt x="5300" y="10312"/>
                    </a:lnTo>
                    <a:lnTo>
                      <a:pt x="5077" y="10286"/>
                    </a:lnTo>
                    <a:lnTo>
                      <a:pt x="4854" y="10247"/>
                    </a:lnTo>
                    <a:lnTo>
                      <a:pt x="4631" y="10194"/>
                    </a:lnTo>
                    <a:lnTo>
                      <a:pt x="4408" y="10129"/>
                    </a:lnTo>
                    <a:lnTo>
                      <a:pt x="4198" y="10063"/>
                    </a:lnTo>
                    <a:lnTo>
                      <a:pt x="3988" y="9984"/>
                    </a:lnTo>
                    <a:lnTo>
                      <a:pt x="3778" y="9892"/>
                    </a:lnTo>
                    <a:lnTo>
                      <a:pt x="3582" y="9787"/>
                    </a:lnTo>
                    <a:lnTo>
                      <a:pt x="3398" y="9683"/>
                    </a:lnTo>
                    <a:lnTo>
                      <a:pt x="3201" y="9564"/>
                    </a:lnTo>
                    <a:lnTo>
                      <a:pt x="3031" y="9433"/>
                    </a:lnTo>
                    <a:lnTo>
                      <a:pt x="2847" y="9302"/>
                    </a:lnTo>
                    <a:lnTo>
                      <a:pt x="2689" y="9158"/>
                    </a:lnTo>
                    <a:lnTo>
                      <a:pt x="2519" y="9000"/>
                    </a:lnTo>
                    <a:lnTo>
                      <a:pt x="2375" y="8843"/>
                    </a:lnTo>
                    <a:lnTo>
                      <a:pt x="2230" y="8672"/>
                    </a:lnTo>
                    <a:lnTo>
                      <a:pt x="2086" y="8502"/>
                    </a:lnTo>
                    <a:lnTo>
                      <a:pt x="1968" y="8331"/>
                    </a:lnTo>
                    <a:lnTo>
                      <a:pt x="1837" y="8134"/>
                    </a:lnTo>
                    <a:lnTo>
                      <a:pt x="1732" y="7951"/>
                    </a:lnTo>
                    <a:lnTo>
                      <a:pt x="1627" y="7754"/>
                    </a:lnTo>
                    <a:lnTo>
                      <a:pt x="1535" y="7544"/>
                    </a:lnTo>
                    <a:lnTo>
                      <a:pt x="1456" y="7347"/>
                    </a:lnTo>
                    <a:lnTo>
                      <a:pt x="1378" y="7124"/>
                    </a:lnTo>
                    <a:lnTo>
                      <a:pt x="1312" y="6914"/>
                    </a:lnTo>
                    <a:lnTo>
                      <a:pt x="1259" y="6691"/>
                    </a:lnTo>
                    <a:lnTo>
                      <a:pt x="1220" y="6468"/>
                    </a:lnTo>
                    <a:lnTo>
                      <a:pt x="1194" y="6232"/>
                    </a:lnTo>
                    <a:lnTo>
                      <a:pt x="1168" y="6009"/>
                    </a:lnTo>
                    <a:lnTo>
                      <a:pt x="1168" y="5773"/>
                    </a:lnTo>
                    <a:lnTo>
                      <a:pt x="1168" y="5537"/>
                    </a:lnTo>
                    <a:lnTo>
                      <a:pt x="1181" y="5301"/>
                    </a:lnTo>
                    <a:lnTo>
                      <a:pt x="1220" y="5065"/>
                    </a:lnTo>
                    <a:lnTo>
                      <a:pt x="1259" y="4842"/>
                    </a:lnTo>
                    <a:lnTo>
                      <a:pt x="1299" y="4619"/>
                    </a:lnTo>
                    <a:lnTo>
                      <a:pt x="1364" y="4409"/>
                    </a:lnTo>
                    <a:lnTo>
                      <a:pt x="1443" y="4186"/>
                    </a:lnTo>
                    <a:lnTo>
                      <a:pt x="1522" y="3989"/>
                    </a:lnTo>
                    <a:lnTo>
                      <a:pt x="1614" y="3779"/>
                    </a:lnTo>
                    <a:lnTo>
                      <a:pt x="1706" y="3582"/>
                    </a:lnTo>
                    <a:lnTo>
                      <a:pt x="1824" y="3385"/>
                    </a:lnTo>
                    <a:lnTo>
                      <a:pt x="1942" y="3202"/>
                    </a:lnTo>
                    <a:lnTo>
                      <a:pt x="2060" y="3018"/>
                    </a:lnTo>
                    <a:lnTo>
                      <a:pt x="2204" y="2847"/>
                    </a:lnTo>
                    <a:lnTo>
                      <a:pt x="2348" y="2677"/>
                    </a:lnTo>
                    <a:lnTo>
                      <a:pt x="2493" y="2520"/>
                    </a:lnTo>
                    <a:lnTo>
                      <a:pt x="2650" y="2362"/>
                    </a:lnTo>
                    <a:lnTo>
                      <a:pt x="2821" y="2218"/>
                    </a:lnTo>
                    <a:lnTo>
                      <a:pt x="2991" y="2087"/>
                    </a:lnTo>
                    <a:lnTo>
                      <a:pt x="3175" y="1955"/>
                    </a:lnTo>
                    <a:lnTo>
                      <a:pt x="3359" y="1837"/>
                    </a:lnTo>
                    <a:lnTo>
                      <a:pt x="3542" y="1719"/>
                    </a:lnTo>
                    <a:lnTo>
                      <a:pt x="3739" y="1627"/>
                    </a:lnTo>
                    <a:lnTo>
                      <a:pt x="3949" y="1536"/>
                    </a:lnTo>
                    <a:lnTo>
                      <a:pt x="4159" y="1444"/>
                    </a:lnTo>
                    <a:lnTo>
                      <a:pt x="4369" y="1378"/>
                    </a:lnTo>
                    <a:lnTo>
                      <a:pt x="4592" y="1313"/>
                    </a:lnTo>
                    <a:lnTo>
                      <a:pt x="4802" y="1260"/>
                    </a:lnTo>
                    <a:lnTo>
                      <a:pt x="5038" y="1221"/>
                    </a:lnTo>
                    <a:lnTo>
                      <a:pt x="5261" y="1181"/>
                    </a:lnTo>
                    <a:lnTo>
                      <a:pt x="5497" y="1168"/>
                    </a:lnTo>
                    <a:lnTo>
                      <a:pt x="5733" y="1155"/>
                    </a:lnTo>
                    <a:close/>
                    <a:moveTo>
                      <a:pt x="18629" y="1221"/>
                    </a:moveTo>
                    <a:lnTo>
                      <a:pt x="18865" y="1234"/>
                    </a:lnTo>
                    <a:lnTo>
                      <a:pt x="19101" y="1247"/>
                    </a:lnTo>
                    <a:lnTo>
                      <a:pt x="19324" y="1273"/>
                    </a:lnTo>
                    <a:lnTo>
                      <a:pt x="19560" y="1313"/>
                    </a:lnTo>
                    <a:lnTo>
                      <a:pt x="19783" y="1365"/>
                    </a:lnTo>
                    <a:lnTo>
                      <a:pt x="19993" y="1431"/>
                    </a:lnTo>
                    <a:lnTo>
                      <a:pt x="20203" y="1496"/>
                    </a:lnTo>
                    <a:lnTo>
                      <a:pt x="20413" y="1575"/>
                    </a:lnTo>
                    <a:lnTo>
                      <a:pt x="20623" y="1667"/>
                    </a:lnTo>
                    <a:lnTo>
                      <a:pt x="20820" y="1772"/>
                    </a:lnTo>
                    <a:lnTo>
                      <a:pt x="21017" y="1877"/>
                    </a:lnTo>
                    <a:lnTo>
                      <a:pt x="21200" y="1995"/>
                    </a:lnTo>
                    <a:lnTo>
                      <a:pt x="21384" y="2126"/>
                    </a:lnTo>
                    <a:lnTo>
                      <a:pt x="21555" y="2257"/>
                    </a:lnTo>
                    <a:lnTo>
                      <a:pt x="21725" y="2401"/>
                    </a:lnTo>
                    <a:lnTo>
                      <a:pt x="21882" y="2559"/>
                    </a:lnTo>
                    <a:lnTo>
                      <a:pt x="22027" y="2716"/>
                    </a:lnTo>
                    <a:lnTo>
                      <a:pt x="22171" y="2874"/>
                    </a:lnTo>
                    <a:lnTo>
                      <a:pt x="22315" y="3057"/>
                    </a:lnTo>
                    <a:lnTo>
                      <a:pt x="22447" y="3228"/>
                    </a:lnTo>
                    <a:lnTo>
                      <a:pt x="22565" y="3412"/>
                    </a:lnTo>
                    <a:lnTo>
                      <a:pt x="22670" y="3608"/>
                    </a:lnTo>
                    <a:lnTo>
                      <a:pt x="22775" y="3805"/>
                    </a:lnTo>
                    <a:lnTo>
                      <a:pt x="22866" y="4002"/>
                    </a:lnTo>
                    <a:lnTo>
                      <a:pt x="22958" y="4212"/>
                    </a:lnTo>
                    <a:lnTo>
                      <a:pt x="23024" y="4422"/>
                    </a:lnTo>
                    <a:lnTo>
                      <a:pt x="23089" y="4645"/>
                    </a:lnTo>
                    <a:lnTo>
                      <a:pt x="23142" y="4868"/>
                    </a:lnTo>
                    <a:lnTo>
                      <a:pt x="23181" y="5091"/>
                    </a:lnTo>
                    <a:lnTo>
                      <a:pt x="23208" y="5327"/>
                    </a:lnTo>
                    <a:lnTo>
                      <a:pt x="23234" y="5550"/>
                    </a:lnTo>
                    <a:lnTo>
                      <a:pt x="23234" y="5786"/>
                    </a:lnTo>
                    <a:lnTo>
                      <a:pt x="23234" y="6022"/>
                    </a:lnTo>
                    <a:lnTo>
                      <a:pt x="23221" y="6258"/>
                    </a:lnTo>
                    <a:lnTo>
                      <a:pt x="23194" y="6481"/>
                    </a:lnTo>
                    <a:lnTo>
                      <a:pt x="23155" y="6718"/>
                    </a:lnTo>
                    <a:lnTo>
                      <a:pt x="23103" y="6928"/>
                    </a:lnTo>
                    <a:lnTo>
                      <a:pt x="23037" y="7151"/>
                    </a:lnTo>
                    <a:lnTo>
                      <a:pt x="22971" y="7360"/>
                    </a:lnTo>
                    <a:lnTo>
                      <a:pt x="22893" y="7570"/>
                    </a:lnTo>
                    <a:lnTo>
                      <a:pt x="22801" y="7780"/>
                    </a:lnTo>
                    <a:lnTo>
                      <a:pt x="22696" y="7977"/>
                    </a:lnTo>
                    <a:lnTo>
                      <a:pt x="22591" y="8174"/>
                    </a:lnTo>
                    <a:lnTo>
                      <a:pt x="22473" y="8357"/>
                    </a:lnTo>
                    <a:lnTo>
                      <a:pt x="22342" y="8528"/>
                    </a:lnTo>
                    <a:lnTo>
                      <a:pt x="22210" y="8712"/>
                    </a:lnTo>
                    <a:lnTo>
                      <a:pt x="22066" y="8869"/>
                    </a:lnTo>
                    <a:lnTo>
                      <a:pt x="21909" y="9040"/>
                    </a:lnTo>
                    <a:lnTo>
                      <a:pt x="21751" y="9184"/>
                    </a:lnTo>
                    <a:lnTo>
                      <a:pt x="21581" y="9328"/>
                    </a:lnTo>
                    <a:lnTo>
                      <a:pt x="21410" y="9473"/>
                    </a:lnTo>
                    <a:lnTo>
                      <a:pt x="21240" y="9604"/>
                    </a:lnTo>
                    <a:lnTo>
                      <a:pt x="21043" y="9722"/>
                    </a:lnTo>
                    <a:lnTo>
                      <a:pt x="20859" y="9827"/>
                    </a:lnTo>
                    <a:lnTo>
                      <a:pt x="20662" y="9932"/>
                    </a:lnTo>
                    <a:lnTo>
                      <a:pt x="20453" y="10024"/>
                    </a:lnTo>
                    <a:lnTo>
                      <a:pt x="20243" y="10115"/>
                    </a:lnTo>
                    <a:lnTo>
                      <a:pt x="20033" y="10181"/>
                    </a:lnTo>
                    <a:lnTo>
                      <a:pt x="19823" y="10247"/>
                    </a:lnTo>
                    <a:lnTo>
                      <a:pt x="19600" y="10299"/>
                    </a:lnTo>
                    <a:lnTo>
                      <a:pt x="19377" y="10338"/>
                    </a:lnTo>
                    <a:lnTo>
                      <a:pt x="19141" y="10365"/>
                    </a:lnTo>
                    <a:lnTo>
                      <a:pt x="18904" y="10391"/>
                    </a:lnTo>
                    <a:lnTo>
                      <a:pt x="18472" y="10391"/>
                    </a:lnTo>
                    <a:lnTo>
                      <a:pt x="18275" y="10378"/>
                    </a:lnTo>
                    <a:lnTo>
                      <a:pt x="18065" y="10352"/>
                    </a:lnTo>
                    <a:lnTo>
                      <a:pt x="17868" y="10325"/>
                    </a:lnTo>
                    <a:lnTo>
                      <a:pt x="17671" y="10286"/>
                    </a:lnTo>
                    <a:lnTo>
                      <a:pt x="17475" y="10234"/>
                    </a:lnTo>
                    <a:lnTo>
                      <a:pt x="17278" y="10181"/>
                    </a:lnTo>
                    <a:lnTo>
                      <a:pt x="17081" y="10115"/>
                    </a:lnTo>
                    <a:lnTo>
                      <a:pt x="16897" y="10050"/>
                    </a:lnTo>
                    <a:lnTo>
                      <a:pt x="16714" y="9958"/>
                    </a:lnTo>
                    <a:lnTo>
                      <a:pt x="16530" y="9866"/>
                    </a:lnTo>
                    <a:lnTo>
                      <a:pt x="16359" y="9774"/>
                    </a:lnTo>
                    <a:lnTo>
                      <a:pt x="16176" y="9669"/>
                    </a:lnTo>
                    <a:lnTo>
                      <a:pt x="16018" y="9551"/>
                    </a:lnTo>
                    <a:lnTo>
                      <a:pt x="15848" y="9433"/>
                    </a:lnTo>
                    <a:lnTo>
                      <a:pt x="15690" y="9302"/>
                    </a:lnTo>
                    <a:lnTo>
                      <a:pt x="15480" y="9118"/>
                    </a:lnTo>
                    <a:lnTo>
                      <a:pt x="15284" y="8908"/>
                    </a:lnTo>
                    <a:lnTo>
                      <a:pt x="15100" y="8699"/>
                    </a:lnTo>
                    <a:lnTo>
                      <a:pt x="14929" y="8476"/>
                    </a:lnTo>
                    <a:lnTo>
                      <a:pt x="14772" y="8239"/>
                    </a:lnTo>
                    <a:lnTo>
                      <a:pt x="14628" y="7990"/>
                    </a:lnTo>
                    <a:lnTo>
                      <a:pt x="14497" y="7741"/>
                    </a:lnTo>
                    <a:lnTo>
                      <a:pt x="14392" y="7492"/>
                    </a:lnTo>
                    <a:lnTo>
                      <a:pt x="14300" y="7216"/>
                    </a:lnTo>
                    <a:lnTo>
                      <a:pt x="14221" y="6954"/>
                    </a:lnTo>
                    <a:lnTo>
                      <a:pt x="14155" y="6678"/>
                    </a:lnTo>
                    <a:lnTo>
                      <a:pt x="14116" y="6403"/>
                    </a:lnTo>
                    <a:lnTo>
                      <a:pt x="14090" y="6114"/>
                    </a:lnTo>
                    <a:lnTo>
                      <a:pt x="14077" y="5839"/>
                    </a:lnTo>
                    <a:lnTo>
                      <a:pt x="14077" y="5550"/>
                    </a:lnTo>
                    <a:lnTo>
                      <a:pt x="14103" y="5261"/>
                    </a:lnTo>
                    <a:lnTo>
                      <a:pt x="14129" y="5051"/>
                    </a:lnTo>
                    <a:lnTo>
                      <a:pt x="14182" y="4842"/>
                    </a:lnTo>
                    <a:lnTo>
                      <a:pt x="14221" y="4645"/>
                    </a:lnTo>
                    <a:lnTo>
                      <a:pt x="14287" y="4448"/>
                    </a:lnTo>
                    <a:lnTo>
                      <a:pt x="14352" y="4238"/>
                    </a:lnTo>
                    <a:lnTo>
                      <a:pt x="14431" y="4054"/>
                    </a:lnTo>
                    <a:lnTo>
                      <a:pt x="14510" y="3858"/>
                    </a:lnTo>
                    <a:lnTo>
                      <a:pt x="14601" y="3674"/>
                    </a:lnTo>
                    <a:lnTo>
                      <a:pt x="14706" y="3503"/>
                    </a:lnTo>
                    <a:lnTo>
                      <a:pt x="14811" y="3320"/>
                    </a:lnTo>
                    <a:lnTo>
                      <a:pt x="14929" y="3149"/>
                    </a:lnTo>
                    <a:lnTo>
                      <a:pt x="15048" y="2992"/>
                    </a:lnTo>
                    <a:lnTo>
                      <a:pt x="15179" y="2834"/>
                    </a:lnTo>
                    <a:lnTo>
                      <a:pt x="15310" y="2677"/>
                    </a:lnTo>
                    <a:lnTo>
                      <a:pt x="15454" y="2533"/>
                    </a:lnTo>
                    <a:lnTo>
                      <a:pt x="15599" y="2401"/>
                    </a:lnTo>
                    <a:lnTo>
                      <a:pt x="15756" y="2270"/>
                    </a:lnTo>
                    <a:lnTo>
                      <a:pt x="15913" y="2139"/>
                    </a:lnTo>
                    <a:lnTo>
                      <a:pt x="16084" y="2021"/>
                    </a:lnTo>
                    <a:lnTo>
                      <a:pt x="16254" y="1903"/>
                    </a:lnTo>
                    <a:lnTo>
                      <a:pt x="16438" y="1811"/>
                    </a:lnTo>
                    <a:lnTo>
                      <a:pt x="16609" y="1706"/>
                    </a:lnTo>
                    <a:lnTo>
                      <a:pt x="16792" y="1627"/>
                    </a:lnTo>
                    <a:lnTo>
                      <a:pt x="16989" y="1536"/>
                    </a:lnTo>
                    <a:lnTo>
                      <a:pt x="17186" y="1470"/>
                    </a:lnTo>
                    <a:lnTo>
                      <a:pt x="17383" y="1404"/>
                    </a:lnTo>
                    <a:lnTo>
                      <a:pt x="17579" y="1352"/>
                    </a:lnTo>
                    <a:lnTo>
                      <a:pt x="17789" y="1313"/>
                    </a:lnTo>
                    <a:lnTo>
                      <a:pt x="17999" y="1273"/>
                    </a:lnTo>
                    <a:lnTo>
                      <a:pt x="18209" y="1247"/>
                    </a:lnTo>
                    <a:lnTo>
                      <a:pt x="18419" y="1234"/>
                    </a:lnTo>
                    <a:lnTo>
                      <a:pt x="18629" y="1221"/>
                    </a:lnTo>
                    <a:close/>
                    <a:moveTo>
                      <a:pt x="5431" y="1"/>
                    </a:moveTo>
                    <a:lnTo>
                      <a:pt x="5143" y="27"/>
                    </a:lnTo>
                    <a:lnTo>
                      <a:pt x="4854" y="66"/>
                    </a:lnTo>
                    <a:lnTo>
                      <a:pt x="4565" y="119"/>
                    </a:lnTo>
                    <a:lnTo>
                      <a:pt x="4290" y="184"/>
                    </a:lnTo>
                    <a:lnTo>
                      <a:pt x="4014" y="263"/>
                    </a:lnTo>
                    <a:lnTo>
                      <a:pt x="3752" y="355"/>
                    </a:lnTo>
                    <a:lnTo>
                      <a:pt x="3490" y="460"/>
                    </a:lnTo>
                    <a:lnTo>
                      <a:pt x="3240" y="578"/>
                    </a:lnTo>
                    <a:lnTo>
                      <a:pt x="2991" y="709"/>
                    </a:lnTo>
                    <a:lnTo>
                      <a:pt x="2742" y="840"/>
                    </a:lnTo>
                    <a:lnTo>
                      <a:pt x="2519" y="998"/>
                    </a:lnTo>
                    <a:lnTo>
                      <a:pt x="2296" y="1155"/>
                    </a:lnTo>
                    <a:lnTo>
                      <a:pt x="2073" y="1326"/>
                    </a:lnTo>
                    <a:lnTo>
                      <a:pt x="1863" y="1509"/>
                    </a:lnTo>
                    <a:lnTo>
                      <a:pt x="1666" y="1706"/>
                    </a:lnTo>
                    <a:lnTo>
                      <a:pt x="1483" y="1903"/>
                    </a:lnTo>
                    <a:lnTo>
                      <a:pt x="1299" y="2113"/>
                    </a:lnTo>
                    <a:lnTo>
                      <a:pt x="1128" y="2336"/>
                    </a:lnTo>
                    <a:lnTo>
                      <a:pt x="971" y="2559"/>
                    </a:lnTo>
                    <a:lnTo>
                      <a:pt x="813" y="2795"/>
                    </a:lnTo>
                    <a:lnTo>
                      <a:pt x="682" y="3031"/>
                    </a:lnTo>
                    <a:lnTo>
                      <a:pt x="551" y="3280"/>
                    </a:lnTo>
                    <a:lnTo>
                      <a:pt x="446" y="3530"/>
                    </a:lnTo>
                    <a:lnTo>
                      <a:pt x="341" y="3792"/>
                    </a:lnTo>
                    <a:lnTo>
                      <a:pt x="249" y="4068"/>
                    </a:lnTo>
                    <a:lnTo>
                      <a:pt x="171" y="4343"/>
                    </a:lnTo>
                    <a:lnTo>
                      <a:pt x="105" y="4619"/>
                    </a:lnTo>
                    <a:lnTo>
                      <a:pt x="66" y="4894"/>
                    </a:lnTo>
                    <a:lnTo>
                      <a:pt x="26" y="5183"/>
                    </a:lnTo>
                    <a:lnTo>
                      <a:pt x="0" y="5471"/>
                    </a:lnTo>
                    <a:lnTo>
                      <a:pt x="0" y="5773"/>
                    </a:lnTo>
                    <a:lnTo>
                      <a:pt x="13" y="6075"/>
                    </a:lnTo>
                    <a:lnTo>
                      <a:pt x="26" y="6363"/>
                    </a:lnTo>
                    <a:lnTo>
                      <a:pt x="66" y="6652"/>
                    </a:lnTo>
                    <a:lnTo>
                      <a:pt x="118" y="6928"/>
                    </a:lnTo>
                    <a:lnTo>
                      <a:pt x="184" y="7203"/>
                    </a:lnTo>
                    <a:lnTo>
                      <a:pt x="262" y="7479"/>
                    </a:lnTo>
                    <a:lnTo>
                      <a:pt x="354" y="7741"/>
                    </a:lnTo>
                    <a:lnTo>
                      <a:pt x="459" y="8003"/>
                    </a:lnTo>
                    <a:lnTo>
                      <a:pt x="577" y="8266"/>
                    </a:lnTo>
                    <a:lnTo>
                      <a:pt x="708" y="8515"/>
                    </a:lnTo>
                    <a:lnTo>
                      <a:pt x="853" y="8751"/>
                    </a:lnTo>
                    <a:lnTo>
                      <a:pt x="997" y="8987"/>
                    </a:lnTo>
                    <a:lnTo>
                      <a:pt x="1155" y="9210"/>
                    </a:lnTo>
                    <a:lnTo>
                      <a:pt x="1338" y="9420"/>
                    </a:lnTo>
                    <a:lnTo>
                      <a:pt x="1509" y="9630"/>
                    </a:lnTo>
                    <a:lnTo>
                      <a:pt x="1706" y="9827"/>
                    </a:lnTo>
                    <a:lnTo>
                      <a:pt x="1902" y="10024"/>
                    </a:lnTo>
                    <a:lnTo>
                      <a:pt x="2112" y="10194"/>
                    </a:lnTo>
                    <a:lnTo>
                      <a:pt x="2335" y="10365"/>
                    </a:lnTo>
                    <a:lnTo>
                      <a:pt x="2558" y="10522"/>
                    </a:lnTo>
                    <a:lnTo>
                      <a:pt x="2794" y="10680"/>
                    </a:lnTo>
                    <a:lnTo>
                      <a:pt x="3031" y="10811"/>
                    </a:lnTo>
                    <a:lnTo>
                      <a:pt x="3280" y="10942"/>
                    </a:lnTo>
                    <a:lnTo>
                      <a:pt x="3542" y="11060"/>
                    </a:lnTo>
                    <a:lnTo>
                      <a:pt x="3805" y="11152"/>
                    </a:lnTo>
                    <a:lnTo>
                      <a:pt x="4067" y="11244"/>
                    </a:lnTo>
                    <a:lnTo>
                      <a:pt x="4342" y="11322"/>
                    </a:lnTo>
                    <a:lnTo>
                      <a:pt x="4618" y="11388"/>
                    </a:lnTo>
                    <a:lnTo>
                      <a:pt x="4907" y="11440"/>
                    </a:lnTo>
                    <a:lnTo>
                      <a:pt x="5195" y="11467"/>
                    </a:lnTo>
                    <a:lnTo>
                      <a:pt x="5484" y="11493"/>
                    </a:lnTo>
                    <a:lnTo>
                      <a:pt x="6061" y="11493"/>
                    </a:lnTo>
                    <a:lnTo>
                      <a:pt x="6337" y="11467"/>
                    </a:lnTo>
                    <a:lnTo>
                      <a:pt x="6612" y="11427"/>
                    </a:lnTo>
                    <a:lnTo>
                      <a:pt x="6888" y="11388"/>
                    </a:lnTo>
                    <a:lnTo>
                      <a:pt x="7150" y="11322"/>
                    </a:lnTo>
                    <a:lnTo>
                      <a:pt x="7412" y="11244"/>
                    </a:lnTo>
                    <a:lnTo>
                      <a:pt x="7675" y="11165"/>
                    </a:lnTo>
                    <a:lnTo>
                      <a:pt x="7924" y="11060"/>
                    </a:lnTo>
                    <a:lnTo>
                      <a:pt x="8173" y="10955"/>
                    </a:lnTo>
                    <a:lnTo>
                      <a:pt x="8409" y="10837"/>
                    </a:lnTo>
                    <a:lnTo>
                      <a:pt x="8645" y="10706"/>
                    </a:lnTo>
                    <a:lnTo>
                      <a:pt x="8868" y="10561"/>
                    </a:lnTo>
                    <a:lnTo>
                      <a:pt x="9092" y="10404"/>
                    </a:lnTo>
                    <a:lnTo>
                      <a:pt x="9301" y="10247"/>
                    </a:lnTo>
                    <a:lnTo>
                      <a:pt x="9511" y="10076"/>
                    </a:lnTo>
                    <a:lnTo>
                      <a:pt x="9708" y="9892"/>
                    </a:lnTo>
                    <a:lnTo>
                      <a:pt x="9905" y="9709"/>
                    </a:lnTo>
                    <a:lnTo>
                      <a:pt x="10075" y="9512"/>
                    </a:lnTo>
                    <a:lnTo>
                      <a:pt x="10246" y="9302"/>
                    </a:lnTo>
                    <a:lnTo>
                      <a:pt x="10417" y="9092"/>
                    </a:lnTo>
                    <a:lnTo>
                      <a:pt x="10561" y="8869"/>
                    </a:lnTo>
                    <a:lnTo>
                      <a:pt x="10705" y="8646"/>
                    </a:lnTo>
                    <a:lnTo>
                      <a:pt x="10836" y="8410"/>
                    </a:lnTo>
                    <a:lnTo>
                      <a:pt x="10954" y="8161"/>
                    </a:lnTo>
                    <a:lnTo>
                      <a:pt x="11059" y="7925"/>
                    </a:lnTo>
                    <a:lnTo>
                      <a:pt x="11164" y="7662"/>
                    </a:lnTo>
                    <a:lnTo>
                      <a:pt x="11243" y="7413"/>
                    </a:lnTo>
                    <a:lnTo>
                      <a:pt x="11322" y="7137"/>
                    </a:lnTo>
                    <a:lnTo>
                      <a:pt x="11387" y="6875"/>
                    </a:lnTo>
                    <a:lnTo>
                      <a:pt x="11427" y="6600"/>
                    </a:lnTo>
                    <a:lnTo>
                      <a:pt x="11466" y="6324"/>
                    </a:lnTo>
                    <a:lnTo>
                      <a:pt x="11492" y="6049"/>
                    </a:lnTo>
                    <a:lnTo>
                      <a:pt x="11623" y="5996"/>
                    </a:lnTo>
                    <a:lnTo>
                      <a:pt x="11781" y="5944"/>
                    </a:lnTo>
                    <a:lnTo>
                      <a:pt x="11978" y="5917"/>
                    </a:lnTo>
                    <a:lnTo>
                      <a:pt x="12188" y="5904"/>
                    </a:lnTo>
                    <a:lnTo>
                      <a:pt x="12358" y="5904"/>
                    </a:lnTo>
                    <a:lnTo>
                      <a:pt x="12542" y="5930"/>
                    </a:lnTo>
                    <a:lnTo>
                      <a:pt x="12725" y="5970"/>
                    </a:lnTo>
                    <a:lnTo>
                      <a:pt x="12909" y="6022"/>
                    </a:lnTo>
                    <a:lnTo>
                      <a:pt x="12922" y="6311"/>
                    </a:lnTo>
                    <a:lnTo>
                      <a:pt x="12962" y="6600"/>
                    </a:lnTo>
                    <a:lnTo>
                      <a:pt x="13001" y="6875"/>
                    </a:lnTo>
                    <a:lnTo>
                      <a:pt x="13067" y="7151"/>
                    </a:lnTo>
                    <a:lnTo>
                      <a:pt x="13132" y="7426"/>
                    </a:lnTo>
                    <a:lnTo>
                      <a:pt x="13224" y="7688"/>
                    </a:lnTo>
                    <a:lnTo>
                      <a:pt x="13316" y="7951"/>
                    </a:lnTo>
                    <a:lnTo>
                      <a:pt x="13434" y="8200"/>
                    </a:lnTo>
                    <a:lnTo>
                      <a:pt x="13552" y="8449"/>
                    </a:lnTo>
                    <a:lnTo>
                      <a:pt x="13683" y="8685"/>
                    </a:lnTo>
                    <a:lnTo>
                      <a:pt x="13814" y="8922"/>
                    </a:lnTo>
                    <a:lnTo>
                      <a:pt x="13972" y="9145"/>
                    </a:lnTo>
                    <a:lnTo>
                      <a:pt x="14129" y="9355"/>
                    </a:lnTo>
                    <a:lnTo>
                      <a:pt x="14313" y="9564"/>
                    </a:lnTo>
                    <a:lnTo>
                      <a:pt x="14483" y="9774"/>
                    </a:lnTo>
                    <a:lnTo>
                      <a:pt x="14680" y="9958"/>
                    </a:lnTo>
                    <a:lnTo>
                      <a:pt x="14877" y="10142"/>
                    </a:lnTo>
                    <a:lnTo>
                      <a:pt x="15087" y="10312"/>
                    </a:lnTo>
                    <a:lnTo>
                      <a:pt x="15297" y="10483"/>
                    </a:lnTo>
                    <a:lnTo>
                      <a:pt x="15520" y="10627"/>
                    </a:lnTo>
                    <a:lnTo>
                      <a:pt x="15756" y="10771"/>
                    </a:lnTo>
                    <a:lnTo>
                      <a:pt x="15992" y="10903"/>
                    </a:lnTo>
                    <a:lnTo>
                      <a:pt x="16241" y="11034"/>
                    </a:lnTo>
                    <a:lnTo>
                      <a:pt x="16491" y="11139"/>
                    </a:lnTo>
                    <a:lnTo>
                      <a:pt x="16740" y="11231"/>
                    </a:lnTo>
                    <a:lnTo>
                      <a:pt x="17002" y="11322"/>
                    </a:lnTo>
                    <a:lnTo>
                      <a:pt x="17278" y="11388"/>
                    </a:lnTo>
                    <a:lnTo>
                      <a:pt x="17553" y="11454"/>
                    </a:lnTo>
                    <a:lnTo>
                      <a:pt x="17829" y="11506"/>
                    </a:lnTo>
                    <a:lnTo>
                      <a:pt x="18104" y="11532"/>
                    </a:lnTo>
                    <a:lnTo>
                      <a:pt x="18393" y="11559"/>
                    </a:lnTo>
                    <a:lnTo>
                      <a:pt x="18681" y="11559"/>
                    </a:lnTo>
                    <a:lnTo>
                      <a:pt x="18970" y="11545"/>
                    </a:lnTo>
                    <a:lnTo>
                      <a:pt x="19272" y="11532"/>
                    </a:lnTo>
                    <a:lnTo>
                      <a:pt x="19560" y="11493"/>
                    </a:lnTo>
                    <a:lnTo>
                      <a:pt x="19836" y="11440"/>
                    </a:lnTo>
                    <a:lnTo>
                      <a:pt x="20111" y="11375"/>
                    </a:lnTo>
                    <a:lnTo>
                      <a:pt x="20387" y="11296"/>
                    </a:lnTo>
                    <a:lnTo>
                      <a:pt x="20649" y="11204"/>
                    </a:lnTo>
                    <a:lnTo>
                      <a:pt x="20912" y="11099"/>
                    </a:lnTo>
                    <a:lnTo>
                      <a:pt x="21174" y="10981"/>
                    </a:lnTo>
                    <a:lnTo>
                      <a:pt x="21410" y="10850"/>
                    </a:lnTo>
                    <a:lnTo>
                      <a:pt x="21659" y="10719"/>
                    </a:lnTo>
                    <a:lnTo>
                      <a:pt x="21882" y="10561"/>
                    </a:lnTo>
                    <a:lnTo>
                      <a:pt x="22119" y="10404"/>
                    </a:lnTo>
                    <a:lnTo>
                      <a:pt x="22329" y="10234"/>
                    </a:lnTo>
                    <a:lnTo>
                      <a:pt x="22538" y="10050"/>
                    </a:lnTo>
                    <a:lnTo>
                      <a:pt x="22735" y="9853"/>
                    </a:lnTo>
                    <a:lnTo>
                      <a:pt x="22932" y="9656"/>
                    </a:lnTo>
                    <a:lnTo>
                      <a:pt x="23103" y="9446"/>
                    </a:lnTo>
                    <a:lnTo>
                      <a:pt x="23273" y="9223"/>
                    </a:lnTo>
                    <a:lnTo>
                      <a:pt x="23431" y="9000"/>
                    </a:lnTo>
                    <a:lnTo>
                      <a:pt x="23588" y="8764"/>
                    </a:lnTo>
                    <a:lnTo>
                      <a:pt x="23719" y="8528"/>
                    </a:lnTo>
                    <a:lnTo>
                      <a:pt x="23850" y="8279"/>
                    </a:lnTo>
                    <a:lnTo>
                      <a:pt x="23968" y="8016"/>
                    </a:lnTo>
                    <a:lnTo>
                      <a:pt x="24060" y="7754"/>
                    </a:lnTo>
                    <a:lnTo>
                      <a:pt x="24152" y="7492"/>
                    </a:lnTo>
                    <a:lnTo>
                      <a:pt x="24231" y="7216"/>
                    </a:lnTo>
                    <a:lnTo>
                      <a:pt x="24296" y="6941"/>
                    </a:lnTo>
                    <a:lnTo>
                      <a:pt x="24336" y="6652"/>
                    </a:lnTo>
                    <a:lnTo>
                      <a:pt x="24375" y="6377"/>
                    </a:lnTo>
                    <a:lnTo>
                      <a:pt x="24401" y="6075"/>
                    </a:lnTo>
                    <a:lnTo>
                      <a:pt x="24401" y="5786"/>
                    </a:lnTo>
                    <a:lnTo>
                      <a:pt x="24401" y="5484"/>
                    </a:lnTo>
                    <a:lnTo>
                      <a:pt x="24375" y="5196"/>
                    </a:lnTo>
                    <a:lnTo>
                      <a:pt x="24336" y="4907"/>
                    </a:lnTo>
                    <a:lnTo>
                      <a:pt x="24283" y="4632"/>
                    </a:lnTo>
                    <a:lnTo>
                      <a:pt x="24218" y="4343"/>
                    </a:lnTo>
                    <a:lnTo>
                      <a:pt x="24139" y="4081"/>
                    </a:lnTo>
                    <a:lnTo>
                      <a:pt x="24047" y="3805"/>
                    </a:lnTo>
                    <a:lnTo>
                      <a:pt x="23942" y="3543"/>
                    </a:lnTo>
                    <a:lnTo>
                      <a:pt x="23824" y="3294"/>
                    </a:lnTo>
                    <a:lnTo>
                      <a:pt x="23693" y="3044"/>
                    </a:lnTo>
                    <a:lnTo>
                      <a:pt x="23562" y="2808"/>
                    </a:lnTo>
                    <a:lnTo>
                      <a:pt x="23404" y="2572"/>
                    </a:lnTo>
                    <a:lnTo>
                      <a:pt x="23247" y="2349"/>
                    </a:lnTo>
                    <a:lnTo>
                      <a:pt x="23076" y="2139"/>
                    </a:lnTo>
                    <a:lnTo>
                      <a:pt x="22893" y="1929"/>
                    </a:lnTo>
                    <a:lnTo>
                      <a:pt x="22696" y="1732"/>
                    </a:lnTo>
                    <a:lnTo>
                      <a:pt x="22499" y="1536"/>
                    </a:lnTo>
                    <a:lnTo>
                      <a:pt x="22289" y="1352"/>
                    </a:lnTo>
                    <a:lnTo>
                      <a:pt x="22066" y="1181"/>
                    </a:lnTo>
                    <a:lnTo>
                      <a:pt x="21843" y="1024"/>
                    </a:lnTo>
                    <a:lnTo>
                      <a:pt x="21607" y="880"/>
                    </a:lnTo>
                    <a:lnTo>
                      <a:pt x="21371" y="735"/>
                    </a:lnTo>
                    <a:lnTo>
                      <a:pt x="21122" y="617"/>
                    </a:lnTo>
                    <a:lnTo>
                      <a:pt x="20859" y="499"/>
                    </a:lnTo>
                    <a:lnTo>
                      <a:pt x="20610" y="394"/>
                    </a:lnTo>
                    <a:lnTo>
                      <a:pt x="20334" y="316"/>
                    </a:lnTo>
                    <a:lnTo>
                      <a:pt x="20059" y="237"/>
                    </a:lnTo>
                    <a:lnTo>
                      <a:pt x="19783" y="171"/>
                    </a:lnTo>
                    <a:lnTo>
                      <a:pt x="19508" y="119"/>
                    </a:lnTo>
                    <a:lnTo>
                      <a:pt x="19219" y="93"/>
                    </a:lnTo>
                    <a:lnTo>
                      <a:pt x="18918" y="66"/>
                    </a:lnTo>
                    <a:lnTo>
                      <a:pt x="18629" y="53"/>
                    </a:lnTo>
                    <a:lnTo>
                      <a:pt x="18367" y="66"/>
                    </a:lnTo>
                    <a:lnTo>
                      <a:pt x="18104" y="79"/>
                    </a:lnTo>
                    <a:lnTo>
                      <a:pt x="17855" y="119"/>
                    </a:lnTo>
                    <a:lnTo>
                      <a:pt x="17593" y="158"/>
                    </a:lnTo>
                    <a:lnTo>
                      <a:pt x="17343" y="211"/>
                    </a:lnTo>
                    <a:lnTo>
                      <a:pt x="17107" y="276"/>
                    </a:lnTo>
                    <a:lnTo>
                      <a:pt x="16858" y="342"/>
                    </a:lnTo>
                    <a:lnTo>
                      <a:pt x="16622" y="420"/>
                    </a:lnTo>
                    <a:lnTo>
                      <a:pt x="16399" y="525"/>
                    </a:lnTo>
                    <a:lnTo>
                      <a:pt x="16163" y="617"/>
                    </a:lnTo>
                    <a:lnTo>
                      <a:pt x="15940" y="735"/>
                    </a:lnTo>
                    <a:lnTo>
                      <a:pt x="15730" y="853"/>
                    </a:lnTo>
                    <a:lnTo>
                      <a:pt x="15520" y="985"/>
                    </a:lnTo>
                    <a:lnTo>
                      <a:pt x="15310" y="1129"/>
                    </a:lnTo>
                    <a:lnTo>
                      <a:pt x="15113" y="1273"/>
                    </a:lnTo>
                    <a:lnTo>
                      <a:pt x="14929" y="1431"/>
                    </a:lnTo>
                    <a:lnTo>
                      <a:pt x="14746" y="1588"/>
                    </a:lnTo>
                    <a:lnTo>
                      <a:pt x="14562" y="1759"/>
                    </a:lnTo>
                    <a:lnTo>
                      <a:pt x="14392" y="1942"/>
                    </a:lnTo>
                    <a:lnTo>
                      <a:pt x="14234" y="2126"/>
                    </a:lnTo>
                    <a:lnTo>
                      <a:pt x="14077" y="2323"/>
                    </a:lnTo>
                    <a:lnTo>
                      <a:pt x="13932" y="2520"/>
                    </a:lnTo>
                    <a:lnTo>
                      <a:pt x="13801" y="2729"/>
                    </a:lnTo>
                    <a:lnTo>
                      <a:pt x="13670" y="2939"/>
                    </a:lnTo>
                    <a:lnTo>
                      <a:pt x="13552" y="3162"/>
                    </a:lnTo>
                    <a:lnTo>
                      <a:pt x="13434" y="3385"/>
                    </a:lnTo>
                    <a:lnTo>
                      <a:pt x="13342" y="3608"/>
                    </a:lnTo>
                    <a:lnTo>
                      <a:pt x="13250" y="3845"/>
                    </a:lnTo>
                    <a:lnTo>
                      <a:pt x="13172" y="4081"/>
                    </a:lnTo>
                    <a:lnTo>
                      <a:pt x="13093" y="4330"/>
                    </a:lnTo>
                    <a:lnTo>
                      <a:pt x="13040" y="4579"/>
                    </a:lnTo>
                    <a:lnTo>
                      <a:pt x="12988" y="4842"/>
                    </a:lnTo>
                    <a:lnTo>
                      <a:pt x="12778" y="4789"/>
                    </a:lnTo>
                    <a:lnTo>
                      <a:pt x="12581" y="4763"/>
                    </a:lnTo>
                    <a:lnTo>
                      <a:pt x="12384" y="4750"/>
                    </a:lnTo>
                    <a:lnTo>
                      <a:pt x="12188" y="4737"/>
                    </a:lnTo>
                    <a:lnTo>
                      <a:pt x="11991" y="4750"/>
                    </a:lnTo>
                    <a:lnTo>
                      <a:pt x="11794" y="4763"/>
                    </a:lnTo>
                    <a:lnTo>
                      <a:pt x="11610" y="4789"/>
                    </a:lnTo>
                    <a:lnTo>
                      <a:pt x="11427" y="4842"/>
                    </a:lnTo>
                    <a:lnTo>
                      <a:pt x="11374" y="4579"/>
                    </a:lnTo>
                    <a:lnTo>
                      <a:pt x="11322" y="4330"/>
                    </a:lnTo>
                    <a:lnTo>
                      <a:pt x="11256" y="4081"/>
                    </a:lnTo>
                    <a:lnTo>
                      <a:pt x="11164" y="3845"/>
                    </a:lnTo>
                    <a:lnTo>
                      <a:pt x="11072" y="3595"/>
                    </a:lnTo>
                    <a:lnTo>
                      <a:pt x="10981" y="3372"/>
                    </a:lnTo>
                    <a:lnTo>
                      <a:pt x="10863" y="3136"/>
                    </a:lnTo>
                    <a:lnTo>
                      <a:pt x="10745" y="2913"/>
                    </a:lnTo>
                    <a:lnTo>
                      <a:pt x="10613" y="2703"/>
                    </a:lnTo>
                    <a:lnTo>
                      <a:pt x="10482" y="2493"/>
                    </a:lnTo>
                    <a:lnTo>
                      <a:pt x="10325" y="2283"/>
                    </a:lnTo>
                    <a:lnTo>
                      <a:pt x="10167" y="2087"/>
                    </a:lnTo>
                    <a:lnTo>
                      <a:pt x="10010" y="1903"/>
                    </a:lnTo>
                    <a:lnTo>
                      <a:pt x="9839" y="1719"/>
                    </a:lnTo>
                    <a:lnTo>
                      <a:pt x="9656" y="1549"/>
                    </a:lnTo>
                    <a:lnTo>
                      <a:pt x="9472" y="1378"/>
                    </a:lnTo>
                    <a:lnTo>
                      <a:pt x="9275" y="1221"/>
                    </a:lnTo>
                    <a:lnTo>
                      <a:pt x="9078" y="1063"/>
                    </a:lnTo>
                    <a:lnTo>
                      <a:pt x="8868" y="932"/>
                    </a:lnTo>
                    <a:lnTo>
                      <a:pt x="8659" y="801"/>
                    </a:lnTo>
                    <a:lnTo>
                      <a:pt x="8436" y="670"/>
                    </a:lnTo>
                    <a:lnTo>
                      <a:pt x="8213" y="552"/>
                    </a:lnTo>
                    <a:lnTo>
                      <a:pt x="7976" y="460"/>
                    </a:lnTo>
                    <a:lnTo>
                      <a:pt x="7740" y="355"/>
                    </a:lnTo>
                    <a:lnTo>
                      <a:pt x="7504" y="276"/>
                    </a:lnTo>
                    <a:lnTo>
                      <a:pt x="7268" y="197"/>
                    </a:lnTo>
                    <a:lnTo>
                      <a:pt x="7019" y="145"/>
                    </a:lnTo>
                    <a:lnTo>
                      <a:pt x="6756" y="93"/>
                    </a:lnTo>
                    <a:lnTo>
                      <a:pt x="6507" y="53"/>
                    </a:lnTo>
                    <a:lnTo>
                      <a:pt x="6245" y="14"/>
                    </a:lnTo>
                    <a:lnTo>
                      <a:pt x="59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192" name="Google Shape;2417;p45"/>
            <p:cNvGrpSpPr/>
            <p:nvPr/>
          </p:nvGrpSpPr>
          <p:grpSpPr>
            <a:xfrm>
              <a:off x="3124753" y="2097067"/>
              <a:ext cx="2904005" cy="2628275"/>
              <a:chOff x="735516" y="1544617"/>
              <a:chExt cx="2904005" cy="2628275"/>
            </a:xfrm>
          </p:grpSpPr>
          <p:sp>
            <p:nvSpPr>
              <p:cNvPr id="193" name="Google Shape;2418;p45"/>
              <p:cNvSpPr/>
              <p:nvPr/>
            </p:nvSpPr>
            <p:spPr>
              <a:xfrm>
                <a:off x="1961914" y="2680601"/>
                <a:ext cx="305922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17043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17042" y="919"/>
                    </a:lnTo>
                    <a:lnTo>
                      <a:pt x="17042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94" name="Google Shape;2419;p45"/>
              <p:cNvSpPr/>
              <p:nvPr/>
            </p:nvSpPr>
            <p:spPr>
              <a:xfrm>
                <a:off x="2274872" y="2680601"/>
                <a:ext cx="97738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5445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5445" y="919"/>
                    </a:lnTo>
                    <a:lnTo>
                      <a:pt x="5445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95" name="Google Shape;2420;p45"/>
              <p:cNvSpPr/>
              <p:nvPr/>
            </p:nvSpPr>
            <p:spPr>
              <a:xfrm>
                <a:off x="2379664" y="2680601"/>
                <a:ext cx="115167" cy="16514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920" extrusionOk="0">
                    <a:moveTo>
                      <a:pt x="1" y="1"/>
                    </a:moveTo>
                    <a:lnTo>
                      <a:pt x="1" y="919"/>
                    </a:lnTo>
                    <a:lnTo>
                      <a:pt x="6416" y="919"/>
                    </a:lnTo>
                    <a:lnTo>
                      <a:pt x="6416" y="1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96" name="Google Shape;2421;p45"/>
              <p:cNvSpPr/>
              <p:nvPr/>
            </p:nvSpPr>
            <p:spPr>
              <a:xfrm>
                <a:off x="1896683" y="2717111"/>
                <a:ext cx="25481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14196" h="919" extrusionOk="0">
                    <a:moveTo>
                      <a:pt x="1" y="0"/>
                    </a:moveTo>
                    <a:lnTo>
                      <a:pt x="1" y="919"/>
                    </a:lnTo>
                    <a:lnTo>
                      <a:pt x="14195" y="919"/>
                    </a:lnTo>
                    <a:lnTo>
                      <a:pt x="14195" y="0"/>
                    </a:lnTo>
                    <a:close/>
                  </a:path>
                </a:pathLst>
              </a:custGeom>
              <a:solidFill>
                <a:srgbClr val="393F76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97" name="Google Shape;2422;p45"/>
              <p:cNvSpPr/>
              <p:nvPr/>
            </p:nvSpPr>
            <p:spPr>
              <a:xfrm>
                <a:off x="2159723" y="2717111"/>
                <a:ext cx="83378" cy="16496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919" extrusionOk="0">
                    <a:moveTo>
                      <a:pt x="0" y="0"/>
                    </a:moveTo>
                    <a:lnTo>
                      <a:pt x="0" y="919"/>
                    </a:lnTo>
                    <a:lnTo>
                      <a:pt x="4645" y="919"/>
                    </a:lnTo>
                    <a:lnTo>
                      <a:pt x="4645" y="0"/>
                    </a:lnTo>
                    <a:close/>
                  </a:path>
                </a:pathLst>
              </a:custGeom>
              <a:solidFill>
                <a:srgbClr val="E7C957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98" name="Google Shape;2423;p45"/>
              <p:cNvSpPr/>
              <p:nvPr/>
            </p:nvSpPr>
            <p:spPr>
              <a:xfrm>
                <a:off x="2050928" y="4038428"/>
                <a:ext cx="116119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9" h="4186" extrusionOk="0">
                    <a:moveTo>
                      <a:pt x="1" y="0"/>
                    </a:moveTo>
                    <a:lnTo>
                      <a:pt x="132" y="4185"/>
                    </a:lnTo>
                    <a:lnTo>
                      <a:pt x="1483" y="4185"/>
                    </a:lnTo>
                    <a:lnTo>
                      <a:pt x="1732" y="4172"/>
                    </a:lnTo>
                    <a:lnTo>
                      <a:pt x="1995" y="4146"/>
                    </a:lnTo>
                    <a:lnTo>
                      <a:pt x="2244" y="4106"/>
                    </a:lnTo>
                    <a:lnTo>
                      <a:pt x="2493" y="4054"/>
                    </a:lnTo>
                    <a:lnTo>
                      <a:pt x="2729" y="4001"/>
                    </a:lnTo>
                    <a:lnTo>
                      <a:pt x="2979" y="3923"/>
                    </a:lnTo>
                    <a:lnTo>
                      <a:pt x="3215" y="3844"/>
                    </a:lnTo>
                    <a:lnTo>
                      <a:pt x="3451" y="3765"/>
                    </a:lnTo>
                    <a:lnTo>
                      <a:pt x="3674" y="3660"/>
                    </a:lnTo>
                    <a:lnTo>
                      <a:pt x="3910" y="3555"/>
                    </a:lnTo>
                    <a:lnTo>
                      <a:pt x="4120" y="3437"/>
                    </a:lnTo>
                    <a:lnTo>
                      <a:pt x="4343" y="3306"/>
                    </a:lnTo>
                    <a:lnTo>
                      <a:pt x="4553" y="3162"/>
                    </a:lnTo>
                    <a:lnTo>
                      <a:pt x="4763" y="3017"/>
                    </a:lnTo>
                    <a:lnTo>
                      <a:pt x="4959" y="2860"/>
                    </a:lnTo>
                    <a:lnTo>
                      <a:pt x="6245" y="1797"/>
                    </a:lnTo>
                    <a:lnTo>
                      <a:pt x="6311" y="1732"/>
                    </a:lnTo>
                    <a:lnTo>
                      <a:pt x="6363" y="1666"/>
                    </a:lnTo>
                    <a:lnTo>
                      <a:pt x="6403" y="1601"/>
                    </a:lnTo>
                    <a:lnTo>
                      <a:pt x="6429" y="1522"/>
                    </a:lnTo>
                    <a:lnTo>
                      <a:pt x="6455" y="1443"/>
                    </a:lnTo>
                    <a:lnTo>
                      <a:pt x="6468" y="1364"/>
                    </a:lnTo>
                    <a:lnTo>
                      <a:pt x="6468" y="1286"/>
                    </a:lnTo>
                    <a:lnTo>
                      <a:pt x="6455" y="1207"/>
                    </a:lnTo>
                    <a:lnTo>
                      <a:pt x="6416" y="1076"/>
                    </a:lnTo>
                    <a:lnTo>
                      <a:pt x="6363" y="945"/>
                    </a:lnTo>
                    <a:lnTo>
                      <a:pt x="6298" y="827"/>
                    </a:lnTo>
                    <a:lnTo>
                      <a:pt x="6232" y="722"/>
                    </a:lnTo>
                    <a:lnTo>
                      <a:pt x="6153" y="617"/>
                    </a:lnTo>
                    <a:lnTo>
                      <a:pt x="6075" y="512"/>
                    </a:lnTo>
                    <a:lnTo>
                      <a:pt x="5983" y="420"/>
                    </a:lnTo>
                    <a:lnTo>
                      <a:pt x="5878" y="341"/>
                    </a:lnTo>
                    <a:lnTo>
                      <a:pt x="5773" y="262"/>
                    </a:lnTo>
                    <a:lnTo>
                      <a:pt x="5668" y="197"/>
                    </a:lnTo>
                    <a:lnTo>
                      <a:pt x="5550" y="131"/>
                    </a:lnTo>
                    <a:lnTo>
                      <a:pt x="5419" y="92"/>
                    </a:lnTo>
                    <a:lnTo>
                      <a:pt x="5301" y="53"/>
                    </a:lnTo>
                    <a:lnTo>
                      <a:pt x="5169" y="26"/>
                    </a:lnTo>
                    <a:lnTo>
                      <a:pt x="50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199" name="Google Shape;2424;p45"/>
              <p:cNvSpPr/>
              <p:nvPr/>
            </p:nvSpPr>
            <p:spPr>
              <a:xfrm>
                <a:off x="2212711" y="4039128"/>
                <a:ext cx="116101" cy="75139"/>
              </a:xfrm>
              <a:custGeom>
                <a:avLst/>
                <a:gdLst/>
                <a:ahLst/>
                <a:cxnLst/>
                <a:rect l="l" t="t" r="r" b="b"/>
                <a:pathLst>
                  <a:path w="6468" h="4186" extrusionOk="0">
                    <a:moveTo>
                      <a:pt x="1443" y="0"/>
                    </a:moveTo>
                    <a:lnTo>
                      <a:pt x="1312" y="14"/>
                    </a:lnTo>
                    <a:lnTo>
                      <a:pt x="1168" y="53"/>
                    </a:lnTo>
                    <a:lnTo>
                      <a:pt x="1050" y="92"/>
                    </a:lnTo>
                    <a:lnTo>
                      <a:pt x="919" y="132"/>
                    </a:lnTo>
                    <a:lnTo>
                      <a:pt x="800" y="197"/>
                    </a:lnTo>
                    <a:lnTo>
                      <a:pt x="696" y="263"/>
                    </a:lnTo>
                    <a:lnTo>
                      <a:pt x="591" y="342"/>
                    </a:lnTo>
                    <a:lnTo>
                      <a:pt x="486" y="420"/>
                    </a:lnTo>
                    <a:lnTo>
                      <a:pt x="394" y="512"/>
                    </a:lnTo>
                    <a:lnTo>
                      <a:pt x="315" y="617"/>
                    </a:lnTo>
                    <a:lnTo>
                      <a:pt x="236" y="722"/>
                    </a:lnTo>
                    <a:lnTo>
                      <a:pt x="171" y="827"/>
                    </a:lnTo>
                    <a:lnTo>
                      <a:pt x="105" y="945"/>
                    </a:lnTo>
                    <a:lnTo>
                      <a:pt x="66" y="1076"/>
                    </a:lnTo>
                    <a:lnTo>
                      <a:pt x="26" y="1194"/>
                    </a:lnTo>
                    <a:lnTo>
                      <a:pt x="0" y="1286"/>
                    </a:lnTo>
                    <a:lnTo>
                      <a:pt x="0" y="1365"/>
                    </a:lnTo>
                    <a:lnTo>
                      <a:pt x="13" y="1443"/>
                    </a:lnTo>
                    <a:lnTo>
                      <a:pt x="40" y="1522"/>
                    </a:lnTo>
                    <a:lnTo>
                      <a:pt x="66" y="1601"/>
                    </a:lnTo>
                    <a:lnTo>
                      <a:pt x="118" y="1667"/>
                    </a:lnTo>
                    <a:lnTo>
                      <a:pt x="171" y="1732"/>
                    </a:lnTo>
                    <a:lnTo>
                      <a:pt x="223" y="1798"/>
                    </a:lnTo>
                    <a:lnTo>
                      <a:pt x="1509" y="2860"/>
                    </a:lnTo>
                    <a:lnTo>
                      <a:pt x="1706" y="3018"/>
                    </a:lnTo>
                    <a:lnTo>
                      <a:pt x="1916" y="3162"/>
                    </a:lnTo>
                    <a:lnTo>
                      <a:pt x="2126" y="3306"/>
                    </a:lnTo>
                    <a:lnTo>
                      <a:pt x="2349" y="3424"/>
                    </a:lnTo>
                    <a:lnTo>
                      <a:pt x="2572" y="3556"/>
                    </a:lnTo>
                    <a:lnTo>
                      <a:pt x="2795" y="3661"/>
                    </a:lnTo>
                    <a:lnTo>
                      <a:pt x="3018" y="3766"/>
                    </a:lnTo>
                    <a:lnTo>
                      <a:pt x="3254" y="3844"/>
                    </a:lnTo>
                    <a:lnTo>
                      <a:pt x="3503" y="3923"/>
                    </a:lnTo>
                    <a:lnTo>
                      <a:pt x="3739" y="4002"/>
                    </a:lnTo>
                    <a:lnTo>
                      <a:pt x="3988" y="4054"/>
                    </a:lnTo>
                    <a:lnTo>
                      <a:pt x="4238" y="4107"/>
                    </a:lnTo>
                    <a:lnTo>
                      <a:pt x="4487" y="4146"/>
                    </a:lnTo>
                    <a:lnTo>
                      <a:pt x="4736" y="4172"/>
                    </a:lnTo>
                    <a:lnTo>
                      <a:pt x="4985" y="4185"/>
                    </a:lnTo>
                    <a:lnTo>
                      <a:pt x="6337" y="4185"/>
                    </a:lnTo>
                    <a:lnTo>
                      <a:pt x="64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00" name="Google Shape;2425;p45"/>
              <p:cNvSpPr/>
              <p:nvPr/>
            </p:nvSpPr>
            <p:spPr>
              <a:xfrm>
                <a:off x="735516" y="2825188"/>
                <a:ext cx="2904005" cy="59845"/>
              </a:xfrm>
              <a:custGeom>
                <a:avLst/>
                <a:gdLst/>
                <a:ahLst/>
                <a:cxnLst/>
                <a:rect l="l" t="t" r="r" b="b"/>
                <a:pathLst>
                  <a:path w="161783" h="3334" extrusionOk="0">
                    <a:moveTo>
                      <a:pt x="0" y="1"/>
                    </a:moveTo>
                    <a:lnTo>
                      <a:pt x="0" y="3333"/>
                    </a:lnTo>
                    <a:lnTo>
                      <a:pt x="161783" y="3333"/>
                    </a:lnTo>
                    <a:lnTo>
                      <a:pt x="161783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01" name="Google Shape;2426;p45"/>
              <p:cNvSpPr/>
              <p:nvPr/>
            </p:nvSpPr>
            <p:spPr>
              <a:xfrm>
                <a:off x="2005245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0" y="0"/>
                    </a:moveTo>
                    <a:lnTo>
                      <a:pt x="0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5" y="1837"/>
                    </a:lnTo>
                    <a:lnTo>
                      <a:pt x="158" y="1955"/>
                    </a:lnTo>
                    <a:lnTo>
                      <a:pt x="223" y="2060"/>
                    </a:lnTo>
                    <a:lnTo>
                      <a:pt x="302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696" y="2493"/>
                    </a:lnTo>
                    <a:lnTo>
                      <a:pt x="814" y="2545"/>
                    </a:lnTo>
                    <a:lnTo>
                      <a:pt x="945" y="2585"/>
                    </a:lnTo>
                    <a:lnTo>
                      <a:pt x="1063" y="2624"/>
                    </a:lnTo>
                    <a:lnTo>
                      <a:pt x="1207" y="2637"/>
                    </a:lnTo>
                    <a:lnTo>
                      <a:pt x="1339" y="2650"/>
                    </a:lnTo>
                    <a:lnTo>
                      <a:pt x="3490" y="2650"/>
                    </a:lnTo>
                    <a:lnTo>
                      <a:pt x="3634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43" y="2349"/>
                    </a:lnTo>
                    <a:lnTo>
                      <a:pt x="4448" y="2257"/>
                    </a:lnTo>
                    <a:lnTo>
                      <a:pt x="4526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6" y="1837"/>
                    </a:lnTo>
                    <a:lnTo>
                      <a:pt x="4776" y="1706"/>
                    </a:lnTo>
                    <a:lnTo>
                      <a:pt x="4802" y="1574"/>
                    </a:lnTo>
                    <a:lnTo>
                      <a:pt x="4828" y="1443"/>
                    </a:lnTo>
                    <a:lnTo>
                      <a:pt x="4841" y="1312"/>
                    </a:lnTo>
                    <a:lnTo>
                      <a:pt x="48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02" name="Google Shape;2427;p45"/>
              <p:cNvSpPr/>
              <p:nvPr/>
            </p:nvSpPr>
            <p:spPr>
              <a:xfrm>
                <a:off x="1903900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4723" y="50404"/>
                    </a:lnTo>
                    <a:lnTo>
                      <a:pt x="10679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03" name="Google Shape;2428;p45"/>
              <p:cNvSpPr/>
              <p:nvPr/>
            </p:nvSpPr>
            <p:spPr>
              <a:xfrm>
                <a:off x="2267477" y="4066448"/>
                <a:ext cx="86914" cy="4758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2651" extrusionOk="0">
                    <a:moveTo>
                      <a:pt x="1" y="0"/>
                    </a:moveTo>
                    <a:lnTo>
                      <a:pt x="1" y="1312"/>
                    </a:lnTo>
                    <a:lnTo>
                      <a:pt x="14" y="1443"/>
                    </a:lnTo>
                    <a:lnTo>
                      <a:pt x="27" y="1574"/>
                    </a:lnTo>
                    <a:lnTo>
                      <a:pt x="66" y="1706"/>
                    </a:lnTo>
                    <a:lnTo>
                      <a:pt x="106" y="1837"/>
                    </a:lnTo>
                    <a:lnTo>
                      <a:pt x="171" y="1955"/>
                    </a:lnTo>
                    <a:lnTo>
                      <a:pt x="237" y="2060"/>
                    </a:lnTo>
                    <a:lnTo>
                      <a:pt x="316" y="2165"/>
                    </a:lnTo>
                    <a:lnTo>
                      <a:pt x="394" y="2257"/>
                    </a:lnTo>
                    <a:lnTo>
                      <a:pt x="486" y="2349"/>
                    </a:lnTo>
                    <a:lnTo>
                      <a:pt x="591" y="2427"/>
                    </a:lnTo>
                    <a:lnTo>
                      <a:pt x="709" y="2493"/>
                    </a:lnTo>
                    <a:lnTo>
                      <a:pt x="827" y="2545"/>
                    </a:lnTo>
                    <a:lnTo>
                      <a:pt x="945" y="2585"/>
                    </a:lnTo>
                    <a:lnTo>
                      <a:pt x="1076" y="2624"/>
                    </a:lnTo>
                    <a:lnTo>
                      <a:pt x="1208" y="2637"/>
                    </a:lnTo>
                    <a:lnTo>
                      <a:pt x="1339" y="2650"/>
                    </a:lnTo>
                    <a:lnTo>
                      <a:pt x="3503" y="2650"/>
                    </a:lnTo>
                    <a:lnTo>
                      <a:pt x="3635" y="2637"/>
                    </a:lnTo>
                    <a:lnTo>
                      <a:pt x="3766" y="2624"/>
                    </a:lnTo>
                    <a:lnTo>
                      <a:pt x="3897" y="2585"/>
                    </a:lnTo>
                    <a:lnTo>
                      <a:pt x="4015" y="2545"/>
                    </a:lnTo>
                    <a:lnTo>
                      <a:pt x="4133" y="2493"/>
                    </a:lnTo>
                    <a:lnTo>
                      <a:pt x="4251" y="2427"/>
                    </a:lnTo>
                    <a:lnTo>
                      <a:pt x="4356" y="2349"/>
                    </a:lnTo>
                    <a:lnTo>
                      <a:pt x="4448" y="2257"/>
                    </a:lnTo>
                    <a:lnTo>
                      <a:pt x="4527" y="2165"/>
                    </a:lnTo>
                    <a:lnTo>
                      <a:pt x="4605" y="2060"/>
                    </a:lnTo>
                    <a:lnTo>
                      <a:pt x="4671" y="1955"/>
                    </a:lnTo>
                    <a:lnTo>
                      <a:pt x="4737" y="1837"/>
                    </a:lnTo>
                    <a:lnTo>
                      <a:pt x="4776" y="1706"/>
                    </a:lnTo>
                    <a:lnTo>
                      <a:pt x="4815" y="1574"/>
                    </a:lnTo>
                    <a:lnTo>
                      <a:pt x="4828" y="1443"/>
                    </a:lnTo>
                    <a:lnTo>
                      <a:pt x="4842" y="1312"/>
                    </a:lnTo>
                    <a:lnTo>
                      <a:pt x="48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04" name="Google Shape;2429;p45"/>
              <p:cNvSpPr/>
              <p:nvPr/>
            </p:nvSpPr>
            <p:spPr>
              <a:xfrm>
                <a:off x="2260423" y="3163581"/>
                <a:ext cx="191688" cy="904770"/>
              </a:xfrm>
              <a:custGeom>
                <a:avLst/>
                <a:gdLst/>
                <a:ahLst/>
                <a:cxnLst/>
                <a:rect l="l" t="t" r="r" b="b"/>
                <a:pathLst>
                  <a:path w="10679" h="50405" extrusionOk="0">
                    <a:moveTo>
                      <a:pt x="0" y="1"/>
                    </a:moveTo>
                    <a:lnTo>
                      <a:pt x="0" y="50404"/>
                    </a:lnTo>
                    <a:lnTo>
                      <a:pt x="5956" y="50404"/>
                    </a:lnTo>
                    <a:lnTo>
                      <a:pt x="106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05" name="Google Shape;2430;p45"/>
              <p:cNvSpPr/>
              <p:nvPr/>
            </p:nvSpPr>
            <p:spPr>
              <a:xfrm>
                <a:off x="1640950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3503" y="0"/>
                    </a:moveTo>
                    <a:lnTo>
                      <a:pt x="3319" y="14"/>
                    </a:lnTo>
                    <a:lnTo>
                      <a:pt x="3136" y="40"/>
                    </a:lnTo>
                    <a:lnTo>
                      <a:pt x="2952" y="66"/>
                    </a:lnTo>
                    <a:lnTo>
                      <a:pt x="2769" y="119"/>
                    </a:lnTo>
                    <a:lnTo>
                      <a:pt x="2598" y="158"/>
                    </a:lnTo>
                    <a:lnTo>
                      <a:pt x="2427" y="224"/>
                    </a:lnTo>
                    <a:lnTo>
                      <a:pt x="2257" y="289"/>
                    </a:lnTo>
                    <a:lnTo>
                      <a:pt x="2086" y="368"/>
                    </a:lnTo>
                    <a:lnTo>
                      <a:pt x="1929" y="447"/>
                    </a:lnTo>
                    <a:lnTo>
                      <a:pt x="1771" y="538"/>
                    </a:lnTo>
                    <a:lnTo>
                      <a:pt x="1627" y="630"/>
                    </a:lnTo>
                    <a:lnTo>
                      <a:pt x="1483" y="735"/>
                    </a:lnTo>
                    <a:lnTo>
                      <a:pt x="1339" y="840"/>
                    </a:lnTo>
                    <a:lnTo>
                      <a:pt x="1207" y="958"/>
                    </a:lnTo>
                    <a:lnTo>
                      <a:pt x="1076" y="1076"/>
                    </a:lnTo>
                    <a:lnTo>
                      <a:pt x="958" y="1207"/>
                    </a:lnTo>
                    <a:lnTo>
                      <a:pt x="840" y="1339"/>
                    </a:lnTo>
                    <a:lnTo>
                      <a:pt x="735" y="1483"/>
                    </a:lnTo>
                    <a:lnTo>
                      <a:pt x="630" y="1627"/>
                    </a:lnTo>
                    <a:lnTo>
                      <a:pt x="525" y="1772"/>
                    </a:lnTo>
                    <a:lnTo>
                      <a:pt x="446" y="1929"/>
                    </a:lnTo>
                    <a:lnTo>
                      <a:pt x="355" y="2086"/>
                    </a:lnTo>
                    <a:lnTo>
                      <a:pt x="289" y="2257"/>
                    </a:lnTo>
                    <a:lnTo>
                      <a:pt x="223" y="2427"/>
                    </a:lnTo>
                    <a:lnTo>
                      <a:pt x="158" y="2598"/>
                    </a:lnTo>
                    <a:lnTo>
                      <a:pt x="118" y="2769"/>
                    </a:lnTo>
                    <a:lnTo>
                      <a:pt x="66" y="2952"/>
                    </a:lnTo>
                    <a:lnTo>
                      <a:pt x="40" y="3136"/>
                    </a:lnTo>
                    <a:lnTo>
                      <a:pt x="14" y="3320"/>
                    </a:lnTo>
                    <a:lnTo>
                      <a:pt x="0" y="3503"/>
                    </a:lnTo>
                    <a:lnTo>
                      <a:pt x="0" y="3700"/>
                    </a:ln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06" name="Google Shape;2431;p45"/>
              <p:cNvSpPr/>
              <p:nvPr/>
            </p:nvSpPr>
            <p:spPr>
              <a:xfrm>
                <a:off x="1640716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442" y="1"/>
                    </a:moveTo>
                    <a:lnTo>
                      <a:pt x="145" y="17134"/>
                    </a:lnTo>
                    <a:lnTo>
                      <a:pt x="66" y="17370"/>
                    </a:lnTo>
                    <a:lnTo>
                      <a:pt x="13" y="17620"/>
                    </a:lnTo>
                    <a:lnTo>
                      <a:pt x="0" y="17869"/>
                    </a:lnTo>
                    <a:lnTo>
                      <a:pt x="0" y="18118"/>
                    </a:lnTo>
                    <a:lnTo>
                      <a:pt x="27" y="18367"/>
                    </a:lnTo>
                    <a:lnTo>
                      <a:pt x="79" y="18603"/>
                    </a:lnTo>
                    <a:lnTo>
                      <a:pt x="145" y="18853"/>
                    </a:lnTo>
                    <a:lnTo>
                      <a:pt x="250" y="19076"/>
                    </a:lnTo>
                    <a:lnTo>
                      <a:pt x="761" y="20099"/>
                    </a:lnTo>
                    <a:lnTo>
                      <a:pt x="866" y="20283"/>
                    </a:lnTo>
                    <a:lnTo>
                      <a:pt x="984" y="20453"/>
                    </a:lnTo>
                    <a:lnTo>
                      <a:pt x="1115" y="20624"/>
                    </a:lnTo>
                    <a:lnTo>
                      <a:pt x="1247" y="20768"/>
                    </a:lnTo>
                    <a:lnTo>
                      <a:pt x="1404" y="20899"/>
                    </a:lnTo>
                    <a:lnTo>
                      <a:pt x="1561" y="21017"/>
                    </a:lnTo>
                    <a:lnTo>
                      <a:pt x="1732" y="21135"/>
                    </a:lnTo>
                    <a:lnTo>
                      <a:pt x="1916" y="21227"/>
                    </a:lnTo>
                    <a:lnTo>
                      <a:pt x="2099" y="21306"/>
                    </a:lnTo>
                    <a:lnTo>
                      <a:pt x="2283" y="21358"/>
                    </a:lnTo>
                    <a:lnTo>
                      <a:pt x="2480" y="21411"/>
                    </a:lnTo>
                    <a:lnTo>
                      <a:pt x="2690" y="21437"/>
                    </a:lnTo>
                    <a:lnTo>
                      <a:pt x="2886" y="21450"/>
                    </a:lnTo>
                    <a:lnTo>
                      <a:pt x="3096" y="21450"/>
                    </a:lnTo>
                    <a:lnTo>
                      <a:pt x="3306" y="21437"/>
                    </a:lnTo>
                    <a:lnTo>
                      <a:pt x="3503" y="21398"/>
                    </a:lnTo>
                    <a:lnTo>
                      <a:pt x="3844" y="21306"/>
                    </a:lnTo>
                    <a:lnTo>
                      <a:pt x="4172" y="21201"/>
                    </a:lnTo>
                    <a:lnTo>
                      <a:pt x="4500" y="21070"/>
                    </a:lnTo>
                    <a:lnTo>
                      <a:pt x="4802" y="20912"/>
                    </a:lnTo>
                    <a:lnTo>
                      <a:pt x="5104" y="20755"/>
                    </a:lnTo>
                    <a:lnTo>
                      <a:pt x="5392" y="20571"/>
                    </a:lnTo>
                    <a:lnTo>
                      <a:pt x="5668" y="20361"/>
                    </a:lnTo>
                    <a:lnTo>
                      <a:pt x="5930" y="20151"/>
                    </a:lnTo>
                    <a:lnTo>
                      <a:pt x="6179" y="19915"/>
                    </a:lnTo>
                    <a:lnTo>
                      <a:pt x="6415" y="19666"/>
                    </a:lnTo>
                    <a:lnTo>
                      <a:pt x="6638" y="19404"/>
                    </a:lnTo>
                    <a:lnTo>
                      <a:pt x="6835" y="19128"/>
                    </a:lnTo>
                    <a:lnTo>
                      <a:pt x="7019" y="18840"/>
                    </a:lnTo>
                    <a:lnTo>
                      <a:pt x="7189" y="18538"/>
                    </a:lnTo>
                    <a:lnTo>
                      <a:pt x="7334" y="18223"/>
                    </a:lnTo>
                    <a:lnTo>
                      <a:pt x="7465" y="17895"/>
                    </a:lnTo>
                    <a:lnTo>
                      <a:pt x="13093" y="2598"/>
                    </a:lnTo>
                    <a:lnTo>
                      <a:pt x="6442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07" name="Google Shape;2432;p45"/>
              <p:cNvSpPr/>
              <p:nvPr/>
            </p:nvSpPr>
            <p:spPr>
              <a:xfrm>
                <a:off x="2667672" y="2743246"/>
                <a:ext cx="66415" cy="99622"/>
              </a:xfrm>
              <a:custGeom>
                <a:avLst/>
                <a:gdLst/>
                <a:ahLst/>
                <a:cxnLst/>
                <a:rect l="l" t="t" r="r" b="b"/>
                <a:pathLst>
                  <a:path w="3700" h="5550" extrusionOk="0">
                    <a:moveTo>
                      <a:pt x="0" y="0"/>
                    </a:moveTo>
                    <a:lnTo>
                      <a:pt x="0" y="5550"/>
                    </a:lnTo>
                    <a:lnTo>
                      <a:pt x="3700" y="5550"/>
                    </a:lnTo>
                    <a:lnTo>
                      <a:pt x="3700" y="3700"/>
                    </a:lnTo>
                    <a:lnTo>
                      <a:pt x="3700" y="3503"/>
                    </a:lnTo>
                    <a:lnTo>
                      <a:pt x="3686" y="3320"/>
                    </a:lnTo>
                    <a:lnTo>
                      <a:pt x="3660" y="3136"/>
                    </a:lnTo>
                    <a:lnTo>
                      <a:pt x="3634" y="2952"/>
                    </a:lnTo>
                    <a:lnTo>
                      <a:pt x="3582" y="2769"/>
                    </a:lnTo>
                    <a:lnTo>
                      <a:pt x="3542" y="2598"/>
                    </a:lnTo>
                    <a:lnTo>
                      <a:pt x="3477" y="2427"/>
                    </a:lnTo>
                    <a:lnTo>
                      <a:pt x="3411" y="2257"/>
                    </a:lnTo>
                    <a:lnTo>
                      <a:pt x="3332" y="2086"/>
                    </a:lnTo>
                    <a:lnTo>
                      <a:pt x="3254" y="1929"/>
                    </a:lnTo>
                    <a:lnTo>
                      <a:pt x="3162" y="1772"/>
                    </a:lnTo>
                    <a:lnTo>
                      <a:pt x="3070" y="1627"/>
                    </a:lnTo>
                    <a:lnTo>
                      <a:pt x="2965" y="1483"/>
                    </a:lnTo>
                    <a:lnTo>
                      <a:pt x="2860" y="1339"/>
                    </a:lnTo>
                    <a:lnTo>
                      <a:pt x="2742" y="1207"/>
                    </a:lnTo>
                    <a:lnTo>
                      <a:pt x="2624" y="1076"/>
                    </a:lnTo>
                    <a:lnTo>
                      <a:pt x="2493" y="958"/>
                    </a:lnTo>
                    <a:lnTo>
                      <a:pt x="2361" y="840"/>
                    </a:lnTo>
                    <a:lnTo>
                      <a:pt x="2217" y="735"/>
                    </a:lnTo>
                    <a:lnTo>
                      <a:pt x="2073" y="630"/>
                    </a:lnTo>
                    <a:lnTo>
                      <a:pt x="1929" y="538"/>
                    </a:lnTo>
                    <a:lnTo>
                      <a:pt x="1771" y="447"/>
                    </a:lnTo>
                    <a:lnTo>
                      <a:pt x="1614" y="368"/>
                    </a:lnTo>
                    <a:lnTo>
                      <a:pt x="1443" y="289"/>
                    </a:lnTo>
                    <a:lnTo>
                      <a:pt x="1273" y="224"/>
                    </a:lnTo>
                    <a:lnTo>
                      <a:pt x="1102" y="158"/>
                    </a:lnTo>
                    <a:lnTo>
                      <a:pt x="932" y="119"/>
                    </a:lnTo>
                    <a:lnTo>
                      <a:pt x="748" y="66"/>
                    </a:lnTo>
                    <a:lnTo>
                      <a:pt x="564" y="40"/>
                    </a:lnTo>
                    <a:lnTo>
                      <a:pt x="381" y="14"/>
                    </a:lnTo>
                    <a:lnTo>
                      <a:pt x="197" y="0"/>
                    </a:lnTo>
                    <a:close/>
                  </a:path>
                </a:pathLst>
              </a:custGeom>
              <a:solidFill>
                <a:srgbClr val="FFB78F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08" name="Google Shape;2433;p45"/>
              <p:cNvSpPr/>
              <p:nvPr/>
            </p:nvSpPr>
            <p:spPr>
              <a:xfrm>
                <a:off x="2499301" y="2524005"/>
                <a:ext cx="235019" cy="385045"/>
              </a:xfrm>
              <a:custGeom>
                <a:avLst/>
                <a:gdLst/>
                <a:ahLst/>
                <a:cxnLst/>
                <a:rect l="l" t="t" r="r" b="b"/>
                <a:pathLst>
                  <a:path w="13093" h="21451" extrusionOk="0">
                    <a:moveTo>
                      <a:pt x="6651" y="1"/>
                    </a:moveTo>
                    <a:lnTo>
                      <a:pt x="0" y="2598"/>
                    </a:lnTo>
                    <a:lnTo>
                      <a:pt x="5615" y="17895"/>
                    </a:lnTo>
                    <a:lnTo>
                      <a:pt x="5746" y="18223"/>
                    </a:lnTo>
                    <a:lnTo>
                      <a:pt x="5904" y="18538"/>
                    </a:lnTo>
                    <a:lnTo>
                      <a:pt x="6074" y="18840"/>
                    </a:lnTo>
                    <a:lnTo>
                      <a:pt x="6258" y="19128"/>
                    </a:lnTo>
                    <a:lnTo>
                      <a:pt x="6455" y="19404"/>
                    </a:lnTo>
                    <a:lnTo>
                      <a:pt x="6678" y="19666"/>
                    </a:lnTo>
                    <a:lnTo>
                      <a:pt x="6914" y="19915"/>
                    </a:lnTo>
                    <a:lnTo>
                      <a:pt x="7163" y="20151"/>
                    </a:lnTo>
                    <a:lnTo>
                      <a:pt x="7425" y="20361"/>
                    </a:lnTo>
                    <a:lnTo>
                      <a:pt x="7701" y="20571"/>
                    </a:lnTo>
                    <a:lnTo>
                      <a:pt x="7989" y="20755"/>
                    </a:lnTo>
                    <a:lnTo>
                      <a:pt x="8278" y="20912"/>
                    </a:lnTo>
                    <a:lnTo>
                      <a:pt x="8593" y="21070"/>
                    </a:lnTo>
                    <a:lnTo>
                      <a:pt x="8921" y="21201"/>
                    </a:lnTo>
                    <a:lnTo>
                      <a:pt x="9249" y="21306"/>
                    </a:lnTo>
                    <a:lnTo>
                      <a:pt x="9577" y="21398"/>
                    </a:lnTo>
                    <a:lnTo>
                      <a:pt x="9787" y="21437"/>
                    </a:lnTo>
                    <a:lnTo>
                      <a:pt x="9997" y="21450"/>
                    </a:lnTo>
                    <a:lnTo>
                      <a:pt x="10207" y="21450"/>
                    </a:lnTo>
                    <a:lnTo>
                      <a:pt x="10403" y="21437"/>
                    </a:lnTo>
                    <a:lnTo>
                      <a:pt x="10600" y="21411"/>
                    </a:lnTo>
                    <a:lnTo>
                      <a:pt x="10797" y="21358"/>
                    </a:lnTo>
                    <a:lnTo>
                      <a:pt x="10994" y="21306"/>
                    </a:lnTo>
                    <a:lnTo>
                      <a:pt x="11177" y="21227"/>
                    </a:lnTo>
                    <a:lnTo>
                      <a:pt x="11361" y="21135"/>
                    </a:lnTo>
                    <a:lnTo>
                      <a:pt x="11532" y="21017"/>
                    </a:lnTo>
                    <a:lnTo>
                      <a:pt x="11689" y="20899"/>
                    </a:lnTo>
                    <a:lnTo>
                      <a:pt x="11846" y="20768"/>
                    </a:lnTo>
                    <a:lnTo>
                      <a:pt x="11978" y="20624"/>
                    </a:lnTo>
                    <a:lnTo>
                      <a:pt x="12109" y="20453"/>
                    </a:lnTo>
                    <a:lnTo>
                      <a:pt x="12227" y="20283"/>
                    </a:lnTo>
                    <a:lnTo>
                      <a:pt x="12332" y="20099"/>
                    </a:lnTo>
                    <a:lnTo>
                      <a:pt x="12843" y="19076"/>
                    </a:lnTo>
                    <a:lnTo>
                      <a:pt x="12935" y="18853"/>
                    </a:lnTo>
                    <a:lnTo>
                      <a:pt x="13014" y="18603"/>
                    </a:lnTo>
                    <a:lnTo>
                      <a:pt x="13066" y="18367"/>
                    </a:lnTo>
                    <a:lnTo>
                      <a:pt x="13093" y="18118"/>
                    </a:lnTo>
                    <a:lnTo>
                      <a:pt x="13093" y="17869"/>
                    </a:lnTo>
                    <a:lnTo>
                      <a:pt x="13066" y="17620"/>
                    </a:lnTo>
                    <a:lnTo>
                      <a:pt x="13027" y="17370"/>
                    </a:lnTo>
                    <a:lnTo>
                      <a:pt x="12948" y="17134"/>
                    </a:lnTo>
                    <a:lnTo>
                      <a:pt x="6651" y="1"/>
                    </a:lnTo>
                    <a:close/>
                  </a:path>
                </a:pathLst>
              </a:custGeom>
              <a:solidFill>
                <a:srgbClr val="FFC09D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09" name="Google Shape;2434;p45"/>
              <p:cNvSpPr/>
              <p:nvPr/>
            </p:nvSpPr>
            <p:spPr>
              <a:xfrm>
                <a:off x="1896683" y="3002516"/>
                <a:ext cx="581670" cy="312276"/>
              </a:xfrm>
              <a:custGeom>
                <a:avLst/>
                <a:gdLst/>
                <a:ahLst/>
                <a:cxnLst/>
                <a:rect l="l" t="t" r="r" b="b"/>
                <a:pathLst>
                  <a:path w="32405" h="17397" extrusionOk="0">
                    <a:moveTo>
                      <a:pt x="1" y="1"/>
                    </a:moveTo>
                    <a:lnTo>
                      <a:pt x="14" y="1076"/>
                    </a:lnTo>
                    <a:lnTo>
                      <a:pt x="1" y="2165"/>
                    </a:lnTo>
                    <a:lnTo>
                      <a:pt x="1" y="4277"/>
                    </a:lnTo>
                    <a:lnTo>
                      <a:pt x="1" y="5314"/>
                    </a:lnTo>
                    <a:lnTo>
                      <a:pt x="14" y="6324"/>
                    </a:lnTo>
                    <a:lnTo>
                      <a:pt x="53" y="7308"/>
                    </a:lnTo>
                    <a:lnTo>
                      <a:pt x="106" y="8252"/>
                    </a:lnTo>
                    <a:lnTo>
                      <a:pt x="145" y="8698"/>
                    </a:lnTo>
                    <a:lnTo>
                      <a:pt x="184" y="9144"/>
                    </a:lnTo>
                    <a:lnTo>
                      <a:pt x="237" y="9577"/>
                    </a:lnTo>
                    <a:lnTo>
                      <a:pt x="289" y="9997"/>
                    </a:lnTo>
                    <a:lnTo>
                      <a:pt x="355" y="10404"/>
                    </a:lnTo>
                    <a:lnTo>
                      <a:pt x="434" y="10797"/>
                    </a:lnTo>
                    <a:lnTo>
                      <a:pt x="525" y="11165"/>
                    </a:lnTo>
                    <a:lnTo>
                      <a:pt x="630" y="11532"/>
                    </a:lnTo>
                    <a:lnTo>
                      <a:pt x="735" y="11873"/>
                    </a:lnTo>
                    <a:lnTo>
                      <a:pt x="853" y="12201"/>
                    </a:lnTo>
                    <a:lnTo>
                      <a:pt x="998" y="12503"/>
                    </a:lnTo>
                    <a:lnTo>
                      <a:pt x="1142" y="12805"/>
                    </a:lnTo>
                    <a:lnTo>
                      <a:pt x="1299" y="13067"/>
                    </a:lnTo>
                    <a:lnTo>
                      <a:pt x="1483" y="13316"/>
                    </a:lnTo>
                    <a:lnTo>
                      <a:pt x="1680" y="13552"/>
                    </a:lnTo>
                    <a:lnTo>
                      <a:pt x="1877" y="13762"/>
                    </a:lnTo>
                    <a:lnTo>
                      <a:pt x="2139" y="13985"/>
                    </a:lnTo>
                    <a:lnTo>
                      <a:pt x="2414" y="14195"/>
                    </a:lnTo>
                    <a:lnTo>
                      <a:pt x="2703" y="14405"/>
                    </a:lnTo>
                    <a:lnTo>
                      <a:pt x="3018" y="14615"/>
                    </a:lnTo>
                    <a:lnTo>
                      <a:pt x="3346" y="14812"/>
                    </a:lnTo>
                    <a:lnTo>
                      <a:pt x="3687" y="14996"/>
                    </a:lnTo>
                    <a:lnTo>
                      <a:pt x="4041" y="15179"/>
                    </a:lnTo>
                    <a:lnTo>
                      <a:pt x="4409" y="15350"/>
                    </a:lnTo>
                    <a:lnTo>
                      <a:pt x="4802" y="15520"/>
                    </a:lnTo>
                    <a:lnTo>
                      <a:pt x="5196" y="15678"/>
                    </a:lnTo>
                    <a:lnTo>
                      <a:pt x="5602" y="15822"/>
                    </a:lnTo>
                    <a:lnTo>
                      <a:pt x="6035" y="15966"/>
                    </a:lnTo>
                    <a:lnTo>
                      <a:pt x="6468" y="16111"/>
                    </a:lnTo>
                    <a:lnTo>
                      <a:pt x="6914" y="16242"/>
                    </a:lnTo>
                    <a:lnTo>
                      <a:pt x="7373" y="16360"/>
                    </a:lnTo>
                    <a:lnTo>
                      <a:pt x="7846" y="16478"/>
                    </a:lnTo>
                    <a:lnTo>
                      <a:pt x="8318" y="16596"/>
                    </a:lnTo>
                    <a:lnTo>
                      <a:pt x="8803" y="16701"/>
                    </a:lnTo>
                    <a:lnTo>
                      <a:pt x="9302" y="16793"/>
                    </a:lnTo>
                    <a:lnTo>
                      <a:pt x="9800" y="16885"/>
                    </a:lnTo>
                    <a:lnTo>
                      <a:pt x="10312" y="16963"/>
                    </a:lnTo>
                    <a:lnTo>
                      <a:pt x="10824" y="17029"/>
                    </a:lnTo>
                    <a:lnTo>
                      <a:pt x="11873" y="17160"/>
                    </a:lnTo>
                    <a:lnTo>
                      <a:pt x="12936" y="17265"/>
                    </a:lnTo>
                    <a:lnTo>
                      <a:pt x="14012" y="17331"/>
                    </a:lnTo>
                    <a:lnTo>
                      <a:pt x="15114" y="17370"/>
                    </a:lnTo>
                    <a:lnTo>
                      <a:pt x="16203" y="17396"/>
                    </a:lnTo>
                    <a:lnTo>
                      <a:pt x="17291" y="17370"/>
                    </a:lnTo>
                    <a:lnTo>
                      <a:pt x="18380" y="17331"/>
                    </a:lnTo>
                    <a:lnTo>
                      <a:pt x="19469" y="17265"/>
                    </a:lnTo>
                    <a:lnTo>
                      <a:pt x="20532" y="17160"/>
                    </a:lnTo>
                    <a:lnTo>
                      <a:pt x="21581" y="17029"/>
                    </a:lnTo>
                    <a:lnTo>
                      <a:pt x="22093" y="16963"/>
                    </a:lnTo>
                    <a:lnTo>
                      <a:pt x="22605" y="16885"/>
                    </a:lnTo>
                    <a:lnTo>
                      <a:pt x="23103" y="16793"/>
                    </a:lnTo>
                    <a:lnTo>
                      <a:pt x="23602" y="16701"/>
                    </a:lnTo>
                    <a:lnTo>
                      <a:pt x="24087" y="16596"/>
                    </a:lnTo>
                    <a:lnTo>
                      <a:pt x="24559" y="16478"/>
                    </a:lnTo>
                    <a:lnTo>
                      <a:pt x="25032" y="16360"/>
                    </a:lnTo>
                    <a:lnTo>
                      <a:pt x="25491" y="16242"/>
                    </a:lnTo>
                    <a:lnTo>
                      <a:pt x="25937" y="16111"/>
                    </a:lnTo>
                    <a:lnTo>
                      <a:pt x="26370" y="15966"/>
                    </a:lnTo>
                    <a:lnTo>
                      <a:pt x="26790" y="15822"/>
                    </a:lnTo>
                    <a:lnTo>
                      <a:pt x="27209" y="15678"/>
                    </a:lnTo>
                    <a:lnTo>
                      <a:pt x="27603" y="15520"/>
                    </a:lnTo>
                    <a:lnTo>
                      <a:pt x="27996" y="15350"/>
                    </a:lnTo>
                    <a:lnTo>
                      <a:pt x="28364" y="15179"/>
                    </a:lnTo>
                    <a:lnTo>
                      <a:pt x="28718" y="14996"/>
                    </a:lnTo>
                    <a:lnTo>
                      <a:pt x="29059" y="14812"/>
                    </a:lnTo>
                    <a:lnTo>
                      <a:pt x="29387" y="14615"/>
                    </a:lnTo>
                    <a:lnTo>
                      <a:pt x="29702" y="14405"/>
                    </a:lnTo>
                    <a:lnTo>
                      <a:pt x="29991" y="14195"/>
                    </a:lnTo>
                    <a:lnTo>
                      <a:pt x="30266" y="13985"/>
                    </a:lnTo>
                    <a:lnTo>
                      <a:pt x="30515" y="13762"/>
                    </a:lnTo>
                    <a:lnTo>
                      <a:pt x="30725" y="13552"/>
                    </a:lnTo>
                    <a:lnTo>
                      <a:pt x="30922" y="13316"/>
                    </a:lnTo>
                    <a:lnTo>
                      <a:pt x="31093" y="13067"/>
                    </a:lnTo>
                    <a:lnTo>
                      <a:pt x="31263" y="12805"/>
                    </a:lnTo>
                    <a:lnTo>
                      <a:pt x="31407" y="12503"/>
                    </a:lnTo>
                    <a:lnTo>
                      <a:pt x="31539" y="12201"/>
                    </a:lnTo>
                    <a:lnTo>
                      <a:pt x="31670" y="11873"/>
                    </a:lnTo>
                    <a:lnTo>
                      <a:pt x="31775" y="11532"/>
                    </a:lnTo>
                    <a:lnTo>
                      <a:pt x="31880" y="11165"/>
                    </a:lnTo>
                    <a:lnTo>
                      <a:pt x="31958" y="10797"/>
                    </a:lnTo>
                    <a:lnTo>
                      <a:pt x="32037" y="10404"/>
                    </a:lnTo>
                    <a:lnTo>
                      <a:pt x="32116" y="9997"/>
                    </a:lnTo>
                    <a:lnTo>
                      <a:pt x="32168" y="9577"/>
                    </a:lnTo>
                    <a:lnTo>
                      <a:pt x="32221" y="9144"/>
                    </a:lnTo>
                    <a:lnTo>
                      <a:pt x="32260" y="8698"/>
                    </a:lnTo>
                    <a:lnTo>
                      <a:pt x="32299" y="8252"/>
                    </a:lnTo>
                    <a:lnTo>
                      <a:pt x="32352" y="7308"/>
                    </a:lnTo>
                    <a:lnTo>
                      <a:pt x="32391" y="6324"/>
                    </a:lnTo>
                    <a:lnTo>
                      <a:pt x="32404" y="5314"/>
                    </a:lnTo>
                    <a:lnTo>
                      <a:pt x="32404" y="4277"/>
                    </a:lnTo>
                    <a:lnTo>
                      <a:pt x="32391" y="2165"/>
                    </a:lnTo>
                    <a:lnTo>
                      <a:pt x="32391" y="1076"/>
                    </a:lnTo>
                    <a:lnTo>
                      <a:pt x="324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10" name="Google Shape;2435;p45"/>
              <p:cNvSpPr/>
              <p:nvPr/>
            </p:nvSpPr>
            <p:spPr>
              <a:xfrm>
                <a:off x="1715604" y="2185378"/>
                <a:ext cx="943829" cy="944080"/>
              </a:xfrm>
              <a:custGeom>
                <a:avLst/>
                <a:gdLst/>
                <a:ahLst/>
                <a:cxnLst/>
                <a:rect l="l" t="t" r="r" b="b"/>
                <a:pathLst>
                  <a:path w="52581" h="52595" extrusionOk="0">
                    <a:moveTo>
                      <a:pt x="22053" y="1"/>
                    </a:moveTo>
                    <a:lnTo>
                      <a:pt x="21436" y="14"/>
                    </a:lnTo>
                    <a:lnTo>
                      <a:pt x="20833" y="40"/>
                    </a:lnTo>
                    <a:lnTo>
                      <a:pt x="20230" y="92"/>
                    </a:lnTo>
                    <a:lnTo>
                      <a:pt x="19626" y="158"/>
                    </a:lnTo>
                    <a:lnTo>
                      <a:pt x="19036" y="237"/>
                    </a:lnTo>
                    <a:lnTo>
                      <a:pt x="18432" y="342"/>
                    </a:lnTo>
                    <a:lnTo>
                      <a:pt x="17842" y="460"/>
                    </a:lnTo>
                    <a:lnTo>
                      <a:pt x="17252" y="591"/>
                    </a:lnTo>
                    <a:lnTo>
                      <a:pt x="16674" y="748"/>
                    </a:lnTo>
                    <a:lnTo>
                      <a:pt x="16097" y="919"/>
                    </a:lnTo>
                    <a:lnTo>
                      <a:pt x="15520" y="1116"/>
                    </a:lnTo>
                    <a:lnTo>
                      <a:pt x="14956" y="1326"/>
                    </a:lnTo>
                    <a:lnTo>
                      <a:pt x="14392" y="1549"/>
                    </a:lnTo>
                    <a:lnTo>
                      <a:pt x="13841" y="1798"/>
                    </a:lnTo>
                    <a:lnTo>
                      <a:pt x="13303" y="2073"/>
                    </a:lnTo>
                    <a:lnTo>
                      <a:pt x="12765" y="2349"/>
                    </a:lnTo>
                    <a:lnTo>
                      <a:pt x="12345" y="2585"/>
                    </a:lnTo>
                    <a:lnTo>
                      <a:pt x="11912" y="2834"/>
                    </a:lnTo>
                    <a:lnTo>
                      <a:pt x="11492" y="3097"/>
                    </a:lnTo>
                    <a:lnTo>
                      <a:pt x="11059" y="3385"/>
                    </a:lnTo>
                    <a:lnTo>
                      <a:pt x="10613" y="3674"/>
                    </a:lnTo>
                    <a:lnTo>
                      <a:pt x="10180" y="3989"/>
                    </a:lnTo>
                    <a:lnTo>
                      <a:pt x="9734" y="4317"/>
                    </a:lnTo>
                    <a:lnTo>
                      <a:pt x="9288" y="4671"/>
                    </a:lnTo>
                    <a:lnTo>
                      <a:pt x="8842" y="5038"/>
                    </a:lnTo>
                    <a:lnTo>
                      <a:pt x="8396" y="5419"/>
                    </a:lnTo>
                    <a:lnTo>
                      <a:pt x="7963" y="5825"/>
                    </a:lnTo>
                    <a:lnTo>
                      <a:pt x="7517" y="6245"/>
                    </a:lnTo>
                    <a:lnTo>
                      <a:pt x="7071" y="6678"/>
                    </a:lnTo>
                    <a:lnTo>
                      <a:pt x="6638" y="7150"/>
                    </a:lnTo>
                    <a:lnTo>
                      <a:pt x="6205" y="7623"/>
                    </a:lnTo>
                    <a:lnTo>
                      <a:pt x="5772" y="8134"/>
                    </a:lnTo>
                    <a:lnTo>
                      <a:pt x="5340" y="8659"/>
                    </a:lnTo>
                    <a:lnTo>
                      <a:pt x="4920" y="9197"/>
                    </a:lnTo>
                    <a:lnTo>
                      <a:pt x="4513" y="9774"/>
                    </a:lnTo>
                    <a:lnTo>
                      <a:pt x="4106" y="10365"/>
                    </a:lnTo>
                    <a:lnTo>
                      <a:pt x="3700" y="10968"/>
                    </a:lnTo>
                    <a:lnTo>
                      <a:pt x="3306" y="11611"/>
                    </a:lnTo>
                    <a:lnTo>
                      <a:pt x="2926" y="12267"/>
                    </a:lnTo>
                    <a:lnTo>
                      <a:pt x="2558" y="12962"/>
                    </a:lnTo>
                    <a:lnTo>
                      <a:pt x="2191" y="13671"/>
                    </a:lnTo>
                    <a:lnTo>
                      <a:pt x="1837" y="14405"/>
                    </a:lnTo>
                    <a:lnTo>
                      <a:pt x="1496" y="15166"/>
                    </a:lnTo>
                    <a:lnTo>
                      <a:pt x="1168" y="15953"/>
                    </a:lnTo>
                    <a:lnTo>
                      <a:pt x="866" y="16767"/>
                    </a:lnTo>
                    <a:lnTo>
                      <a:pt x="564" y="17606"/>
                    </a:lnTo>
                    <a:lnTo>
                      <a:pt x="276" y="18485"/>
                    </a:lnTo>
                    <a:lnTo>
                      <a:pt x="0" y="19377"/>
                    </a:lnTo>
                    <a:lnTo>
                      <a:pt x="10679" y="23720"/>
                    </a:lnTo>
                    <a:lnTo>
                      <a:pt x="10574" y="24638"/>
                    </a:lnTo>
                    <a:lnTo>
                      <a:pt x="10469" y="25701"/>
                    </a:lnTo>
                    <a:lnTo>
                      <a:pt x="10351" y="27091"/>
                    </a:lnTo>
                    <a:lnTo>
                      <a:pt x="10233" y="28757"/>
                    </a:lnTo>
                    <a:lnTo>
                      <a:pt x="10180" y="29676"/>
                    </a:lnTo>
                    <a:lnTo>
                      <a:pt x="10128" y="30647"/>
                    </a:lnTo>
                    <a:lnTo>
                      <a:pt x="10089" y="31657"/>
                    </a:lnTo>
                    <a:lnTo>
                      <a:pt x="10049" y="32693"/>
                    </a:lnTo>
                    <a:lnTo>
                      <a:pt x="10023" y="33756"/>
                    </a:lnTo>
                    <a:lnTo>
                      <a:pt x="10010" y="34845"/>
                    </a:lnTo>
                    <a:lnTo>
                      <a:pt x="10010" y="35947"/>
                    </a:lnTo>
                    <a:lnTo>
                      <a:pt x="10023" y="37049"/>
                    </a:lnTo>
                    <a:lnTo>
                      <a:pt x="10062" y="38151"/>
                    </a:lnTo>
                    <a:lnTo>
                      <a:pt x="10115" y="39240"/>
                    </a:lnTo>
                    <a:lnTo>
                      <a:pt x="10194" y="40315"/>
                    </a:lnTo>
                    <a:lnTo>
                      <a:pt x="10285" y="41378"/>
                    </a:lnTo>
                    <a:lnTo>
                      <a:pt x="10403" y="42401"/>
                    </a:lnTo>
                    <a:lnTo>
                      <a:pt x="10469" y="42900"/>
                    </a:lnTo>
                    <a:lnTo>
                      <a:pt x="10548" y="43398"/>
                    </a:lnTo>
                    <a:lnTo>
                      <a:pt x="10640" y="43884"/>
                    </a:lnTo>
                    <a:lnTo>
                      <a:pt x="10731" y="44343"/>
                    </a:lnTo>
                    <a:lnTo>
                      <a:pt x="10823" y="44802"/>
                    </a:lnTo>
                    <a:lnTo>
                      <a:pt x="10928" y="45248"/>
                    </a:lnTo>
                    <a:lnTo>
                      <a:pt x="11046" y="45668"/>
                    </a:lnTo>
                    <a:lnTo>
                      <a:pt x="11164" y="46088"/>
                    </a:lnTo>
                    <a:lnTo>
                      <a:pt x="11296" y="46481"/>
                    </a:lnTo>
                    <a:lnTo>
                      <a:pt x="11440" y="46862"/>
                    </a:lnTo>
                    <a:lnTo>
                      <a:pt x="11584" y="47229"/>
                    </a:lnTo>
                    <a:lnTo>
                      <a:pt x="11742" y="47570"/>
                    </a:lnTo>
                    <a:lnTo>
                      <a:pt x="11912" y="47898"/>
                    </a:lnTo>
                    <a:lnTo>
                      <a:pt x="12083" y="48200"/>
                    </a:lnTo>
                    <a:lnTo>
                      <a:pt x="12266" y="48488"/>
                    </a:lnTo>
                    <a:lnTo>
                      <a:pt x="12463" y="48751"/>
                    </a:lnTo>
                    <a:lnTo>
                      <a:pt x="12673" y="48987"/>
                    </a:lnTo>
                    <a:lnTo>
                      <a:pt x="12883" y="49197"/>
                    </a:lnTo>
                    <a:lnTo>
                      <a:pt x="13119" y="49407"/>
                    </a:lnTo>
                    <a:lnTo>
                      <a:pt x="13381" y="49617"/>
                    </a:lnTo>
                    <a:lnTo>
                      <a:pt x="13657" y="49813"/>
                    </a:lnTo>
                    <a:lnTo>
                      <a:pt x="13946" y="49997"/>
                    </a:lnTo>
                    <a:lnTo>
                      <a:pt x="14247" y="50181"/>
                    </a:lnTo>
                    <a:lnTo>
                      <a:pt x="14562" y="50351"/>
                    </a:lnTo>
                    <a:lnTo>
                      <a:pt x="14903" y="50522"/>
                    </a:lnTo>
                    <a:lnTo>
                      <a:pt x="15244" y="50692"/>
                    </a:lnTo>
                    <a:lnTo>
                      <a:pt x="15612" y="50837"/>
                    </a:lnTo>
                    <a:lnTo>
                      <a:pt x="15979" y="50994"/>
                    </a:lnTo>
                    <a:lnTo>
                      <a:pt x="16373" y="51138"/>
                    </a:lnTo>
                    <a:lnTo>
                      <a:pt x="16766" y="51270"/>
                    </a:lnTo>
                    <a:lnTo>
                      <a:pt x="17173" y="51401"/>
                    </a:lnTo>
                    <a:lnTo>
                      <a:pt x="17593" y="51519"/>
                    </a:lnTo>
                    <a:lnTo>
                      <a:pt x="18026" y="51637"/>
                    </a:lnTo>
                    <a:lnTo>
                      <a:pt x="18458" y="51755"/>
                    </a:lnTo>
                    <a:lnTo>
                      <a:pt x="18905" y="51847"/>
                    </a:lnTo>
                    <a:lnTo>
                      <a:pt x="19364" y="51952"/>
                    </a:lnTo>
                    <a:lnTo>
                      <a:pt x="20295" y="52122"/>
                    </a:lnTo>
                    <a:lnTo>
                      <a:pt x="21253" y="52267"/>
                    </a:lnTo>
                    <a:lnTo>
                      <a:pt x="22237" y="52385"/>
                    </a:lnTo>
                    <a:lnTo>
                      <a:pt x="23234" y="52477"/>
                    </a:lnTo>
                    <a:lnTo>
                      <a:pt x="24244" y="52542"/>
                    </a:lnTo>
                    <a:lnTo>
                      <a:pt x="25267" y="52582"/>
                    </a:lnTo>
                    <a:lnTo>
                      <a:pt x="26291" y="52595"/>
                    </a:lnTo>
                    <a:lnTo>
                      <a:pt x="27314" y="52582"/>
                    </a:lnTo>
                    <a:lnTo>
                      <a:pt x="28337" y="52542"/>
                    </a:lnTo>
                    <a:lnTo>
                      <a:pt x="29347" y="52477"/>
                    </a:lnTo>
                    <a:lnTo>
                      <a:pt x="30344" y="52385"/>
                    </a:lnTo>
                    <a:lnTo>
                      <a:pt x="31328" y="52267"/>
                    </a:lnTo>
                    <a:lnTo>
                      <a:pt x="32286" y="52122"/>
                    </a:lnTo>
                    <a:lnTo>
                      <a:pt x="33217" y="51952"/>
                    </a:lnTo>
                    <a:lnTo>
                      <a:pt x="33676" y="51847"/>
                    </a:lnTo>
                    <a:lnTo>
                      <a:pt x="34123" y="51755"/>
                    </a:lnTo>
                    <a:lnTo>
                      <a:pt x="34555" y="51637"/>
                    </a:lnTo>
                    <a:lnTo>
                      <a:pt x="34988" y="51519"/>
                    </a:lnTo>
                    <a:lnTo>
                      <a:pt x="35408" y="51401"/>
                    </a:lnTo>
                    <a:lnTo>
                      <a:pt x="35815" y="51270"/>
                    </a:lnTo>
                    <a:lnTo>
                      <a:pt x="36208" y="51138"/>
                    </a:lnTo>
                    <a:lnTo>
                      <a:pt x="36589" y="50994"/>
                    </a:lnTo>
                    <a:lnTo>
                      <a:pt x="36969" y="50837"/>
                    </a:lnTo>
                    <a:lnTo>
                      <a:pt x="37324" y="50692"/>
                    </a:lnTo>
                    <a:lnTo>
                      <a:pt x="37678" y="50522"/>
                    </a:lnTo>
                    <a:lnTo>
                      <a:pt x="38006" y="50351"/>
                    </a:lnTo>
                    <a:lnTo>
                      <a:pt x="38334" y="50181"/>
                    </a:lnTo>
                    <a:lnTo>
                      <a:pt x="38635" y="49997"/>
                    </a:lnTo>
                    <a:lnTo>
                      <a:pt x="38924" y="49813"/>
                    </a:lnTo>
                    <a:lnTo>
                      <a:pt x="39200" y="49617"/>
                    </a:lnTo>
                    <a:lnTo>
                      <a:pt x="39462" y="49407"/>
                    </a:lnTo>
                    <a:lnTo>
                      <a:pt x="39698" y="49197"/>
                    </a:lnTo>
                    <a:lnTo>
                      <a:pt x="39908" y="48987"/>
                    </a:lnTo>
                    <a:lnTo>
                      <a:pt x="40118" y="48751"/>
                    </a:lnTo>
                    <a:lnTo>
                      <a:pt x="40315" y="48488"/>
                    </a:lnTo>
                    <a:lnTo>
                      <a:pt x="40498" y="48200"/>
                    </a:lnTo>
                    <a:lnTo>
                      <a:pt x="40669" y="47898"/>
                    </a:lnTo>
                    <a:lnTo>
                      <a:pt x="40839" y="47570"/>
                    </a:lnTo>
                    <a:lnTo>
                      <a:pt x="40997" y="47229"/>
                    </a:lnTo>
                    <a:lnTo>
                      <a:pt x="41141" y="46862"/>
                    </a:lnTo>
                    <a:lnTo>
                      <a:pt x="41285" y="46481"/>
                    </a:lnTo>
                    <a:lnTo>
                      <a:pt x="41417" y="46088"/>
                    </a:lnTo>
                    <a:lnTo>
                      <a:pt x="41535" y="45668"/>
                    </a:lnTo>
                    <a:lnTo>
                      <a:pt x="41653" y="45248"/>
                    </a:lnTo>
                    <a:lnTo>
                      <a:pt x="41758" y="44802"/>
                    </a:lnTo>
                    <a:lnTo>
                      <a:pt x="41850" y="44343"/>
                    </a:lnTo>
                    <a:lnTo>
                      <a:pt x="41941" y="43884"/>
                    </a:lnTo>
                    <a:lnTo>
                      <a:pt x="42033" y="43398"/>
                    </a:lnTo>
                    <a:lnTo>
                      <a:pt x="42112" y="42900"/>
                    </a:lnTo>
                    <a:lnTo>
                      <a:pt x="42178" y="42401"/>
                    </a:lnTo>
                    <a:lnTo>
                      <a:pt x="42296" y="41378"/>
                    </a:lnTo>
                    <a:lnTo>
                      <a:pt x="42387" y="40315"/>
                    </a:lnTo>
                    <a:lnTo>
                      <a:pt x="42466" y="39240"/>
                    </a:lnTo>
                    <a:lnTo>
                      <a:pt x="42519" y="38151"/>
                    </a:lnTo>
                    <a:lnTo>
                      <a:pt x="42545" y="37049"/>
                    </a:lnTo>
                    <a:lnTo>
                      <a:pt x="42571" y="35947"/>
                    </a:lnTo>
                    <a:lnTo>
                      <a:pt x="42571" y="34845"/>
                    </a:lnTo>
                    <a:lnTo>
                      <a:pt x="42558" y="33756"/>
                    </a:lnTo>
                    <a:lnTo>
                      <a:pt x="42532" y="32693"/>
                    </a:lnTo>
                    <a:lnTo>
                      <a:pt x="42492" y="31657"/>
                    </a:lnTo>
                    <a:lnTo>
                      <a:pt x="42453" y="30647"/>
                    </a:lnTo>
                    <a:lnTo>
                      <a:pt x="42401" y="29676"/>
                    </a:lnTo>
                    <a:lnTo>
                      <a:pt x="42335" y="28757"/>
                    </a:lnTo>
                    <a:lnTo>
                      <a:pt x="42217" y="27091"/>
                    </a:lnTo>
                    <a:lnTo>
                      <a:pt x="42099" y="25701"/>
                    </a:lnTo>
                    <a:lnTo>
                      <a:pt x="42007" y="24638"/>
                    </a:lnTo>
                    <a:lnTo>
                      <a:pt x="41902" y="23720"/>
                    </a:lnTo>
                    <a:lnTo>
                      <a:pt x="52581" y="19377"/>
                    </a:lnTo>
                    <a:lnTo>
                      <a:pt x="52292" y="18459"/>
                    </a:lnTo>
                    <a:lnTo>
                      <a:pt x="52004" y="17554"/>
                    </a:lnTo>
                    <a:lnTo>
                      <a:pt x="51689" y="16688"/>
                    </a:lnTo>
                    <a:lnTo>
                      <a:pt x="51361" y="15861"/>
                    </a:lnTo>
                    <a:lnTo>
                      <a:pt x="51033" y="15048"/>
                    </a:lnTo>
                    <a:lnTo>
                      <a:pt x="50679" y="14274"/>
                    </a:lnTo>
                    <a:lnTo>
                      <a:pt x="50311" y="13513"/>
                    </a:lnTo>
                    <a:lnTo>
                      <a:pt x="49931" y="12792"/>
                    </a:lnTo>
                    <a:lnTo>
                      <a:pt x="49550" y="12083"/>
                    </a:lnTo>
                    <a:lnTo>
                      <a:pt x="49144" y="11414"/>
                    </a:lnTo>
                    <a:lnTo>
                      <a:pt x="48737" y="10758"/>
                    </a:lnTo>
                    <a:lnTo>
                      <a:pt x="48330" y="10142"/>
                    </a:lnTo>
                    <a:lnTo>
                      <a:pt x="47911" y="9538"/>
                    </a:lnTo>
                    <a:lnTo>
                      <a:pt x="47478" y="8961"/>
                    </a:lnTo>
                    <a:lnTo>
                      <a:pt x="47045" y="8410"/>
                    </a:lnTo>
                    <a:lnTo>
                      <a:pt x="46599" y="7885"/>
                    </a:lnTo>
                    <a:lnTo>
                      <a:pt x="46153" y="7373"/>
                    </a:lnTo>
                    <a:lnTo>
                      <a:pt x="45707" y="6888"/>
                    </a:lnTo>
                    <a:lnTo>
                      <a:pt x="45247" y="6429"/>
                    </a:lnTo>
                    <a:lnTo>
                      <a:pt x="44788" y="5983"/>
                    </a:lnTo>
                    <a:lnTo>
                      <a:pt x="44342" y="5563"/>
                    </a:lnTo>
                    <a:lnTo>
                      <a:pt x="43883" y="5156"/>
                    </a:lnTo>
                    <a:lnTo>
                      <a:pt x="43424" y="4776"/>
                    </a:lnTo>
                    <a:lnTo>
                      <a:pt x="42965" y="4409"/>
                    </a:lnTo>
                    <a:lnTo>
                      <a:pt x="42506" y="4067"/>
                    </a:lnTo>
                    <a:lnTo>
                      <a:pt x="42046" y="3739"/>
                    </a:lnTo>
                    <a:lnTo>
                      <a:pt x="41600" y="3425"/>
                    </a:lnTo>
                    <a:lnTo>
                      <a:pt x="41154" y="3136"/>
                    </a:lnTo>
                    <a:lnTo>
                      <a:pt x="40708" y="2860"/>
                    </a:lnTo>
                    <a:lnTo>
                      <a:pt x="40275" y="2598"/>
                    </a:lnTo>
                    <a:lnTo>
                      <a:pt x="39842" y="2362"/>
                    </a:lnTo>
                    <a:lnTo>
                      <a:pt x="39423" y="2139"/>
                    </a:lnTo>
                    <a:lnTo>
                      <a:pt x="38898" y="1877"/>
                    </a:lnTo>
                    <a:lnTo>
                      <a:pt x="38373" y="1627"/>
                    </a:lnTo>
                    <a:lnTo>
                      <a:pt x="37848" y="1404"/>
                    </a:lnTo>
                    <a:lnTo>
                      <a:pt x="37310" y="1194"/>
                    </a:lnTo>
                    <a:lnTo>
                      <a:pt x="36773" y="1011"/>
                    </a:lnTo>
                    <a:lnTo>
                      <a:pt x="36222" y="827"/>
                    </a:lnTo>
                    <a:lnTo>
                      <a:pt x="35671" y="670"/>
                    </a:lnTo>
                    <a:lnTo>
                      <a:pt x="35106" y="538"/>
                    </a:lnTo>
                    <a:lnTo>
                      <a:pt x="34555" y="407"/>
                    </a:lnTo>
                    <a:lnTo>
                      <a:pt x="33978" y="302"/>
                    </a:lnTo>
                    <a:lnTo>
                      <a:pt x="33414" y="210"/>
                    </a:lnTo>
                    <a:lnTo>
                      <a:pt x="32850" y="132"/>
                    </a:lnTo>
                    <a:lnTo>
                      <a:pt x="32273" y="79"/>
                    </a:lnTo>
                    <a:lnTo>
                      <a:pt x="31696" y="40"/>
                    </a:lnTo>
                    <a:lnTo>
                      <a:pt x="31118" y="14"/>
                    </a:lnTo>
                    <a:lnTo>
                      <a:pt x="305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11" name="Google Shape;2436;p45"/>
              <p:cNvSpPr/>
              <p:nvPr/>
            </p:nvSpPr>
            <p:spPr>
              <a:xfrm>
                <a:off x="1737269" y="3217521"/>
                <a:ext cx="900498" cy="138484"/>
              </a:xfrm>
              <a:custGeom>
                <a:avLst/>
                <a:gdLst/>
                <a:ahLst/>
                <a:cxnLst/>
                <a:rect l="l" t="t" r="r" b="b"/>
                <a:pathLst>
                  <a:path w="50167" h="7715" extrusionOk="0">
                    <a:moveTo>
                      <a:pt x="5143" y="0"/>
                    </a:moveTo>
                    <a:lnTo>
                      <a:pt x="4880" y="26"/>
                    </a:lnTo>
                    <a:lnTo>
                      <a:pt x="4605" y="53"/>
                    </a:lnTo>
                    <a:lnTo>
                      <a:pt x="4329" y="105"/>
                    </a:lnTo>
                    <a:lnTo>
                      <a:pt x="4067" y="158"/>
                    </a:lnTo>
                    <a:lnTo>
                      <a:pt x="3805" y="223"/>
                    </a:lnTo>
                    <a:lnTo>
                      <a:pt x="3555" y="315"/>
                    </a:lnTo>
                    <a:lnTo>
                      <a:pt x="3306" y="407"/>
                    </a:lnTo>
                    <a:lnTo>
                      <a:pt x="3057" y="512"/>
                    </a:lnTo>
                    <a:lnTo>
                      <a:pt x="2821" y="630"/>
                    </a:lnTo>
                    <a:lnTo>
                      <a:pt x="2584" y="761"/>
                    </a:lnTo>
                    <a:lnTo>
                      <a:pt x="2361" y="905"/>
                    </a:lnTo>
                    <a:lnTo>
                      <a:pt x="2152" y="1050"/>
                    </a:lnTo>
                    <a:lnTo>
                      <a:pt x="1942" y="1207"/>
                    </a:lnTo>
                    <a:lnTo>
                      <a:pt x="1732" y="1378"/>
                    </a:lnTo>
                    <a:lnTo>
                      <a:pt x="1548" y="1561"/>
                    </a:lnTo>
                    <a:lnTo>
                      <a:pt x="1364" y="1758"/>
                    </a:lnTo>
                    <a:lnTo>
                      <a:pt x="1194" y="1955"/>
                    </a:lnTo>
                    <a:lnTo>
                      <a:pt x="1023" y="2152"/>
                    </a:lnTo>
                    <a:lnTo>
                      <a:pt x="866" y="2375"/>
                    </a:lnTo>
                    <a:lnTo>
                      <a:pt x="722" y="2598"/>
                    </a:lnTo>
                    <a:lnTo>
                      <a:pt x="590" y="2821"/>
                    </a:lnTo>
                    <a:lnTo>
                      <a:pt x="472" y="3070"/>
                    </a:lnTo>
                    <a:lnTo>
                      <a:pt x="367" y="3306"/>
                    </a:lnTo>
                    <a:lnTo>
                      <a:pt x="276" y="3555"/>
                    </a:lnTo>
                    <a:lnTo>
                      <a:pt x="197" y="3818"/>
                    </a:lnTo>
                    <a:lnTo>
                      <a:pt x="131" y="4080"/>
                    </a:lnTo>
                    <a:lnTo>
                      <a:pt x="66" y="4356"/>
                    </a:lnTo>
                    <a:lnTo>
                      <a:pt x="26" y="4631"/>
                    </a:lnTo>
                    <a:lnTo>
                      <a:pt x="0" y="4907"/>
                    </a:lnTo>
                    <a:lnTo>
                      <a:pt x="0" y="4999"/>
                    </a:lnTo>
                    <a:lnTo>
                      <a:pt x="0" y="5274"/>
                    </a:lnTo>
                    <a:lnTo>
                      <a:pt x="26" y="5536"/>
                    </a:lnTo>
                    <a:lnTo>
                      <a:pt x="92" y="5799"/>
                    </a:lnTo>
                    <a:lnTo>
                      <a:pt x="171" y="6048"/>
                    </a:lnTo>
                    <a:lnTo>
                      <a:pt x="276" y="6284"/>
                    </a:lnTo>
                    <a:lnTo>
                      <a:pt x="407" y="6507"/>
                    </a:lnTo>
                    <a:lnTo>
                      <a:pt x="564" y="6717"/>
                    </a:lnTo>
                    <a:lnTo>
                      <a:pt x="735" y="6914"/>
                    </a:lnTo>
                    <a:lnTo>
                      <a:pt x="932" y="7084"/>
                    </a:lnTo>
                    <a:lnTo>
                      <a:pt x="1128" y="7242"/>
                    </a:lnTo>
                    <a:lnTo>
                      <a:pt x="1351" y="7373"/>
                    </a:lnTo>
                    <a:lnTo>
                      <a:pt x="1587" y="7491"/>
                    </a:lnTo>
                    <a:lnTo>
                      <a:pt x="1837" y="7583"/>
                    </a:lnTo>
                    <a:lnTo>
                      <a:pt x="2099" y="7649"/>
                    </a:lnTo>
                    <a:lnTo>
                      <a:pt x="2361" y="7701"/>
                    </a:lnTo>
                    <a:lnTo>
                      <a:pt x="2637" y="7714"/>
                    </a:lnTo>
                    <a:lnTo>
                      <a:pt x="47530" y="7714"/>
                    </a:lnTo>
                    <a:lnTo>
                      <a:pt x="47806" y="7701"/>
                    </a:lnTo>
                    <a:lnTo>
                      <a:pt x="48068" y="7649"/>
                    </a:lnTo>
                    <a:lnTo>
                      <a:pt x="48330" y="7583"/>
                    </a:lnTo>
                    <a:lnTo>
                      <a:pt x="48580" y="7491"/>
                    </a:lnTo>
                    <a:lnTo>
                      <a:pt x="48816" y="7373"/>
                    </a:lnTo>
                    <a:lnTo>
                      <a:pt x="49039" y="7242"/>
                    </a:lnTo>
                    <a:lnTo>
                      <a:pt x="49236" y="7084"/>
                    </a:lnTo>
                    <a:lnTo>
                      <a:pt x="49432" y="6914"/>
                    </a:lnTo>
                    <a:lnTo>
                      <a:pt x="49603" y="6717"/>
                    </a:lnTo>
                    <a:lnTo>
                      <a:pt x="49747" y="6507"/>
                    </a:lnTo>
                    <a:lnTo>
                      <a:pt x="49878" y="6284"/>
                    </a:lnTo>
                    <a:lnTo>
                      <a:pt x="49996" y="6048"/>
                    </a:lnTo>
                    <a:lnTo>
                      <a:pt x="50075" y="5799"/>
                    </a:lnTo>
                    <a:lnTo>
                      <a:pt x="50128" y="5536"/>
                    </a:lnTo>
                    <a:lnTo>
                      <a:pt x="50167" y="5274"/>
                    </a:lnTo>
                    <a:lnTo>
                      <a:pt x="50167" y="4999"/>
                    </a:lnTo>
                    <a:lnTo>
                      <a:pt x="50167" y="4907"/>
                    </a:lnTo>
                    <a:lnTo>
                      <a:pt x="50141" y="4631"/>
                    </a:lnTo>
                    <a:lnTo>
                      <a:pt x="50101" y="4356"/>
                    </a:lnTo>
                    <a:lnTo>
                      <a:pt x="50036" y="4080"/>
                    </a:lnTo>
                    <a:lnTo>
                      <a:pt x="49970" y="3818"/>
                    </a:lnTo>
                    <a:lnTo>
                      <a:pt x="49891" y="3555"/>
                    </a:lnTo>
                    <a:lnTo>
                      <a:pt x="49800" y="3306"/>
                    </a:lnTo>
                    <a:lnTo>
                      <a:pt x="49695" y="3070"/>
                    </a:lnTo>
                    <a:lnTo>
                      <a:pt x="49563" y="2821"/>
                    </a:lnTo>
                    <a:lnTo>
                      <a:pt x="49432" y="2598"/>
                    </a:lnTo>
                    <a:lnTo>
                      <a:pt x="49301" y="2375"/>
                    </a:lnTo>
                    <a:lnTo>
                      <a:pt x="49144" y="2152"/>
                    </a:lnTo>
                    <a:lnTo>
                      <a:pt x="48973" y="1955"/>
                    </a:lnTo>
                    <a:lnTo>
                      <a:pt x="48803" y="1758"/>
                    </a:lnTo>
                    <a:lnTo>
                      <a:pt x="48619" y="1561"/>
                    </a:lnTo>
                    <a:lnTo>
                      <a:pt x="48422" y="1378"/>
                    </a:lnTo>
                    <a:lnTo>
                      <a:pt x="48225" y="1207"/>
                    </a:lnTo>
                    <a:lnTo>
                      <a:pt x="48015" y="1050"/>
                    </a:lnTo>
                    <a:lnTo>
                      <a:pt x="47806" y="905"/>
                    </a:lnTo>
                    <a:lnTo>
                      <a:pt x="47569" y="761"/>
                    </a:lnTo>
                    <a:lnTo>
                      <a:pt x="47346" y="630"/>
                    </a:lnTo>
                    <a:lnTo>
                      <a:pt x="47110" y="512"/>
                    </a:lnTo>
                    <a:lnTo>
                      <a:pt x="46861" y="407"/>
                    </a:lnTo>
                    <a:lnTo>
                      <a:pt x="46612" y="315"/>
                    </a:lnTo>
                    <a:lnTo>
                      <a:pt x="46362" y="223"/>
                    </a:lnTo>
                    <a:lnTo>
                      <a:pt x="46100" y="158"/>
                    </a:lnTo>
                    <a:lnTo>
                      <a:pt x="45838" y="105"/>
                    </a:lnTo>
                    <a:lnTo>
                      <a:pt x="45562" y="53"/>
                    </a:lnTo>
                    <a:lnTo>
                      <a:pt x="45287" y="26"/>
                    </a:lnTo>
                    <a:lnTo>
                      <a:pt x="45011" y="0"/>
                    </a:lnTo>
                    <a:lnTo>
                      <a:pt x="44736" y="0"/>
                    </a:lnTo>
                    <a:lnTo>
                      <a:pt x="44460" y="13"/>
                    </a:lnTo>
                    <a:lnTo>
                      <a:pt x="44172" y="26"/>
                    </a:lnTo>
                    <a:lnTo>
                      <a:pt x="38622" y="643"/>
                    </a:lnTo>
                    <a:lnTo>
                      <a:pt x="36943" y="827"/>
                    </a:lnTo>
                    <a:lnTo>
                      <a:pt x="35251" y="971"/>
                    </a:lnTo>
                    <a:lnTo>
                      <a:pt x="33558" y="1102"/>
                    </a:lnTo>
                    <a:lnTo>
                      <a:pt x="31866" y="1207"/>
                    </a:lnTo>
                    <a:lnTo>
                      <a:pt x="30174" y="1299"/>
                    </a:lnTo>
                    <a:lnTo>
                      <a:pt x="28468" y="1351"/>
                    </a:lnTo>
                    <a:lnTo>
                      <a:pt x="26776" y="1391"/>
                    </a:lnTo>
                    <a:lnTo>
                      <a:pt x="25084" y="1404"/>
                    </a:lnTo>
                    <a:lnTo>
                      <a:pt x="23391" y="1391"/>
                    </a:lnTo>
                    <a:lnTo>
                      <a:pt x="21686" y="1351"/>
                    </a:lnTo>
                    <a:lnTo>
                      <a:pt x="19993" y="1299"/>
                    </a:lnTo>
                    <a:lnTo>
                      <a:pt x="18301" y="1207"/>
                    </a:lnTo>
                    <a:lnTo>
                      <a:pt x="16609" y="1102"/>
                    </a:lnTo>
                    <a:lnTo>
                      <a:pt x="14916" y="971"/>
                    </a:lnTo>
                    <a:lnTo>
                      <a:pt x="13224" y="827"/>
                    </a:lnTo>
                    <a:lnTo>
                      <a:pt x="11545" y="643"/>
                    </a:lnTo>
                    <a:lnTo>
                      <a:pt x="5982" y="26"/>
                    </a:lnTo>
                    <a:lnTo>
                      <a:pt x="5707" y="13"/>
                    </a:lnTo>
                    <a:lnTo>
                      <a:pt x="543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12" name="Google Shape;2437;p45"/>
              <p:cNvSpPr/>
              <p:nvPr/>
            </p:nvSpPr>
            <p:spPr>
              <a:xfrm>
                <a:off x="1845813" y="2327380"/>
                <a:ext cx="683159" cy="855766"/>
              </a:xfrm>
              <a:custGeom>
                <a:avLst/>
                <a:gdLst/>
                <a:ahLst/>
                <a:cxnLst/>
                <a:rect l="l" t="t" r="r" b="b"/>
                <a:pathLst>
                  <a:path w="38059" h="47675" extrusionOk="0">
                    <a:moveTo>
                      <a:pt x="18958" y="0"/>
                    </a:moveTo>
                    <a:lnTo>
                      <a:pt x="18381" y="13"/>
                    </a:lnTo>
                    <a:lnTo>
                      <a:pt x="17790" y="40"/>
                    </a:lnTo>
                    <a:lnTo>
                      <a:pt x="17200" y="79"/>
                    </a:lnTo>
                    <a:lnTo>
                      <a:pt x="16610" y="158"/>
                    </a:lnTo>
                    <a:lnTo>
                      <a:pt x="16019" y="236"/>
                    </a:lnTo>
                    <a:lnTo>
                      <a:pt x="15429" y="341"/>
                    </a:lnTo>
                    <a:lnTo>
                      <a:pt x="14825" y="473"/>
                    </a:lnTo>
                    <a:lnTo>
                      <a:pt x="14235" y="617"/>
                    </a:lnTo>
                    <a:lnTo>
                      <a:pt x="13631" y="787"/>
                    </a:lnTo>
                    <a:lnTo>
                      <a:pt x="13185" y="932"/>
                    </a:lnTo>
                    <a:lnTo>
                      <a:pt x="12739" y="1076"/>
                    </a:lnTo>
                    <a:lnTo>
                      <a:pt x="12359" y="1207"/>
                    </a:lnTo>
                    <a:lnTo>
                      <a:pt x="11979" y="1352"/>
                    </a:lnTo>
                    <a:lnTo>
                      <a:pt x="11611" y="1509"/>
                    </a:lnTo>
                    <a:lnTo>
                      <a:pt x="11244" y="1653"/>
                    </a:lnTo>
                    <a:lnTo>
                      <a:pt x="10890" y="1824"/>
                    </a:lnTo>
                    <a:lnTo>
                      <a:pt x="10522" y="1994"/>
                    </a:lnTo>
                    <a:lnTo>
                      <a:pt x="10181" y="2178"/>
                    </a:lnTo>
                    <a:lnTo>
                      <a:pt x="9827" y="2362"/>
                    </a:lnTo>
                    <a:lnTo>
                      <a:pt x="9486" y="2559"/>
                    </a:lnTo>
                    <a:lnTo>
                      <a:pt x="9145" y="2755"/>
                    </a:lnTo>
                    <a:lnTo>
                      <a:pt x="8817" y="2952"/>
                    </a:lnTo>
                    <a:lnTo>
                      <a:pt x="8489" y="3175"/>
                    </a:lnTo>
                    <a:lnTo>
                      <a:pt x="8174" y="3385"/>
                    </a:lnTo>
                    <a:lnTo>
                      <a:pt x="7859" y="3608"/>
                    </a:lnTo>
                    <a:lnTo>
                      <a:pt x="7544" y="3844"/>
                    </a:lnTo>
                    <a:lnTo>
                      <a:pt x="7243" y="4080"/>
                    </a:lnTo>
                    <a:lnTo>
                      <a:pt x="6941" y="4330"/>
                    </a:lnTo>
                    <a:lnTo>
                      <a:pt x="6639" y="4579"/>
                    </a:lnTo>
                    <a:lnTo>
                      <a:pt x="6350" y="4828"/>
                    </a:lnTo>
                    <a:lnTo>
                      <a:pt x="6062" y="5090"/>
                    </a:lnTo>
                    <a:lnTo>
                      <a:pt x="5786" y="5353"/>
                    </a:lnTo>
                    <a:lnTo>
                      <a:pt x="5511" y="5628"/>
                    </a:lnTo>
                    <a:lnTo>
                      <a:pt x="4986" y="6192"/>
                    </a:lnTo>
                    <a:lnTo>
                      <a:pt x="4488" y="6770"/>
                    </a:lnTo>
                    <a:lnTo>
                      <a:pt x="4002" y="7373"/>
                    </a:lnTo>
                    <a:lnTo>
                      <a:pt x="3556" y="7990"/>
                    </a:lnTo>
                    <a:lnTo>
                      <a:pt x="3123" y="8619"/>
                    </a:lnTo>
                    <a:lnTo>
                      <a:pt x="2717" y="9275"/>
                    </a:lnTo>
                    <a:lnTo>
                      <a:pt x="2336" y="9945"/>
                    </a:lnTo>
                    <a:lnTo>
                      <a:pt x="1982" y="10627"/>
                    </a:lnTo>
                    <a:lnTo>
                      <a:pt x="1654" y="11322"/>
                    </a:lnTo>
                    <a:lnTo>
                      <a:pt x="1365" y="12044"/>
                    </a:lnTo>
                    <a:lnTo>
                      <a:pt x="1090" y="12765"/>
                    </a:lnTo>
                    <a:lnTo>
                      <a:pt x="854" y="13500"/>
                    </a:lnTo>
                    <a:lnTo>
                      <a:pt x="644" y="14248"/>
                    </a:lnTo>
                    <a:lnTo>
                      <a:pt x="460" y="15008"/>
                    </a:lnTo>
                    <a:lnTo>
                      <a:pt x="303" y="15769"/>
                    </a:lnTo>
                    <a:lnTo>
                      <a:pt x="237" y="16163"/>
                    </a:lnTo>
                    <a:lnTo>
                      <a:pt x="185" y="16543"/>
                    </a:lnTo>
                    <a:lnTo>
                      <a:pt x="132" y="16937"/>
                    </a:lnTo>
                    <a:lnTo>
                      <a:pt x="93" y="17331"/>
                    </a:lnTo>
                    <a:lnTo>
                      <a:pt x="53" y="17724"/>
                    </a:lnTo>
                    <a:lnTo>
                      <a:pt x="27" y="18118"/>
                    </a:lnTo>
                    <a:lnTo>
                      <a:pt x="14" y="18511"/>
                    </a:lnTo>
                    <a:lnTo>
                      <a:pt x="1" y="18918"/>
                    </a:lnTo>
                    <a:lnTo>
                      <a:pt x="1" y="19311"/>
                    </a:lnTo>
                    <a:lnTo>
                      <a:pt x="14" y="19718"/>
                    </a:lnTo>
                    <a:lnTo>
                      <a:pt x="27" y="20112"/>
                    </a:lnTo>
                    <a:lnTo>
                      <a:pt x="53" y="20518"/>
                    </a:lnTo>
                    <a:lnTo>
                      <a:pt x="906" y="33060"/>
                    </a:lnTo>
                    <a:lnTo>
                      <a:pt x="932" y="33493"/>
                    </a:lnTo>
                    <a:lnTo>
                      <a:pt x="985" y="33939"/>
                    </a:lnTo>
                    <a:lnTo>
                      <a:pt x="1037" y="34372"/>
                    </a:lnTo>
                    <a:lnTo>
                      <a:pt x="1103" y="34792"/>
                    </a:lnTo>
                    <a:lnTo>
                      <a:pt x="1182" y="35212"/>
                    </a:lnTo>
                    <a:lnTo>
                      <a:pt x="1273" y="35618"/>
                    </a:lnTo>
                    <a:lnTo>
                      <a:pt x="1365" y="36025"/>
                    </a:lnTo>
                    <a:lnTo>
                      <a:pt x="1470" y="36419"/>
                    </a:lnTo>
                    <a:lnTo>
                      <a:pt x="1588" y="36812"/>
                    </a:lnTo>
                    <a:lnTo>
                      <a:pt x="1719" y="37193"/>
                    </a:lnTo>
                    <a:lnTo>
                      <a:pt x="1851" y="37573"/>
                    </a:lnTo>
                    <a:lnTo>
                      <a:pt x="1995" y="37940"/>
                    </a:lnTo>
                    <a:lnTo>
                      <a:pt x="2152" y="38308"/>
                    </a:lnTo>
                    <a:lnTo>
                      <a:pt x="2310" y="38662"/>
                    </a:lnTo>
                    <a:lnTo>
                      <a:pt x="2480" y="39016"/>
                    </a:lnTo>
                    <a:lnTo>
                      <a:pt x="2664" y="39357"/>
                    </a:lnTo>
                    <a:lnTo>
                      <a:pt x="2861" y="39698"/>
                    </a:lnTo>
                    <a:lnTo>
                      <a:pt x="3058" y="40026"/>
                    </a:lnTo>
                    <a:lnTo>
                      <a:pt x="3254" y="40354"/>
                    </a:lnTo>
                    <a:lnTo>
                      <a:pt x="3477" y="40669"/>
                    </a:lnTo>
                    <a:lnTo>
                      <a:pt x="3687" y="40984"/>
                    </a:lnTo>
                    <a:lnTo>
                      <a:pt x="3923" y="41286"/>
                    </a:lnTo>
                    <a:lnTo>
                      <a:pt x="4160" y="41588"/>
                    </a:lnTo>
                    <a:lnTo>
                      <a:pt x="4409" y="41876"/>
                    </a:lnTo>
                    <a:lnTo>
                      <a:pt x="4724" y="42230"/>
                    </a:lnTo>
                    <a:lnTo>
                      <a:pt x="5052" y="42571"/>
                    </a:lnTo>
                    <a:lnTo>
                      <a:pt x="5393" y="42899"/>
                    </a:lnTo>
                    <a:lnTo>
                      <a:pt x="5747" y="43214"/>
                    </a:lnTo>
                    <a:lnTo>
                      <a:pt x="6101" y="43529"/>
                    </a:lnTo>
                    <a:lnTo>
                      <a:pt x="6482" y="43831"/>
                    </a:lnTo>
                    <a:lnTo>
                      <a:pt x="6862" y="44120"/>
                    </a:lnTo>
                    <a:lnTo>
                      <a:pt x="7256" y="44395"/>
                    </a:lnTo>
                    <a:lnTo>
                      <a:pt x="7649" y="44657"/>
                    </a:lnTo>
                    <a:lnTo>
                      <a:pt x="8069" y="44907"/>
                    </a:lnTo>
                    <a:lnTo>
                      <a:pt x="8489" y="45156"/>
                    </a:lnTo>
                    <a:lnTo>
                      <a:pt x="8922" y="45392"/>
                    </a:lnTo>
                    <a:lnTo>
                      <a:pt x="9355" y="45615"/>
                    </a:lnTo>
                    <a:lnTo>
                      <a:pt x="9801" y="45825"/>
                    </a:lnTo>
                    <a:lnTo>
                      <a:pt x="10260" y="46022"/>
                    </a:lnTo>
                    <a:lnTo>
                      <a:pt x="10719" y="46205"/>
                    </a:lnTo>
                    <a:lnTo>
                      <a:pt x="11191" y="46389"/>
                    </a:lnTo>
                    <a:lnTo>
                      <a:pt x="11677" y="46547"/>
                    </a:lnTo>
                    <a:lnTo>
                      <a:pt x="12162" y="46704"/>
                    </a:lnTo>
                    <a:lnTo>
                      <a:pt x="12661" y="46848"/>
                    </a:lnTo>
                    <a:lnTo>
                      <a:pt x="13159" y="46979"/>
                    </a:lnTo>
                    <a:lnTo>
                      <a:pt x="13658" y="47098"/>
                    </a:lnTo>
                    <a:lnTo>
                      <a:pt x="14182" y="47216"/>
                    </a:lnTo>
                    <a:lnTo>
                      <a:pt x="14694" y="47307"/>
                    </a:lnTo>
                    <a:lnTo>
                      <a:pt x="15219" y="47399"/>
                    </a:lnTo>
                    <a:lnTo>
                      <a:pt x="15757" y="47465"/>
                    </a:lnTo>
                    <a:lnTo>
                      <a:pt x="16282" y="47530"/>
                    </a:lnTo>
                    <a:lnTo>
                      <a:pt x="16833" y="47583"/>
                    </a:lnTo>
                    <a:lnTo>
                      <a:pt x="17370" y="47622"/>
                    </a:lnTo>
                    <a:lnTo>
                      <a:pt x="17921" y="47662"/>
                    </a:lnTo>
                    <a:lnTo>
                      <a:pt x="18472" y="47675"/>
                    </a:lnTo>
                    <a:lnTo>
                      <a:pt x="19037" y="47675"/>
                    </a:lnTo>
                    <a:lnTo>
                      <a:pt x="19929" y="47662"/>
                    </a:lnTo>
                    <a:lnTo>
                      <a:pt x="20808" y="47622"/>
                    </a:lnTo>
                    <a:lnTo>
                      <a:pt x="21673" y="47544"/>
                    </a:lnTo>
                    <a:lnTo>
                      <a:pt x="22526" y="47439"/>
                    </a:lnTo>
                    <a:lnTo>
                      <a:pt x="23379" y="47307"/>
                    </a:lnTo>
                    <a:lnTo>
                      <a:pt x="23786" y="47229"/>
                    </a:lnTo>
                    <a:lnTo>
                      <a:pt x="24205" y="47150"/>
                    </a:lnTo>
                    <a:lnTo>
                      <a:pt x="24612" y="47058"/>
                    </a:lnTo>
                    <a:lnTo>
                      <a:pt x="25019" y="46953"/>
                    </a:lnTo>
                    <a:lnTo>
                      <a:pt x="25412" y="46848"/>
                    </a:lnTo>
                    <a:lnTo>
                      <a:pt x="25806" y="46730"/>
                    </a:lnTo>
                    <a:lnTo>
                      <a:pt x="26199" y="46612"/>
                    </a:lnTo>
                    <a:lnTo>
                      <a:pt x="26593" y="46481"/>
                    </a:lnTo>
                    <a:lnTo>
                      <a:pt x="26973" y="46350"/>
                    </a:lnTo>
                    <a:lnTo>
                      <a:pt x="27341" y="46205"/>
                    </a:lnTo>
                    <a:lnTo>
                      <a:pt x="27721" y="46061"/>
                    </a:lnTo>
                    <a:lnTo>
                      <a:pt x="28089" y="45904"/>
                    </a:lnTo>
                    <a:lnTo>
                      <a:pt x="28443" y="45733"/>
                    </a:lnTo>
                    <a:lnTo>
                      <a:pt x="28797" y="45563"/>
                    </a:lnTo>
                    <a:lnTo>
                      <a:pt x="29151" y="45392"/>
                    </a:lnTo>
                    <a:lnTo>
                      <a:pt x="29492" y="45208"/>
                    </a:lnTo>
                    <a:lnTo>
                      <a:pt x="29833" y="45012"/>
                    </a:lnTo>
                    <a:lnTo>
                      <a:pt x="30175" y="44815"/>
                    </a:lnTo>
                    <a:lnTo>
                      <a:pt x="30502" y="44605"/>
                    </a:lnTo>
                    <a:lnTo>
                      <a:pt x="30817" y="44395"/>
                    </a:lnTo>
                    <a:lnTo>
                      <a:pt x="31132" y="44172"/>
                    </a:lnTo>
                    <a:lnTo>
                      <a:pt x="31447" y="43949"/>
                    </a:lnTo>
                    <a:lnTo>
                      <a:pt x="31749" y="43713"/>
                    </a:lnTo>
                    <a:lnTo>
                      <a:pt x="32037" y="43464"/>
                    </a:lnTo>
                    <a:lnTo>
                      <a:pt x="32326" y="43214"/>
                    </a:lnTo>
                    <a:lnTo>
                      <a:pt x="32615" y="42965"/>
                    </a:lnTo>
                    <a:lnTo>
                      <a:pt x="32890" y="42703"/>
                    </a:lnTo>
                    <a:lnTo>
                      <a:pt x="33153" y="42427"/>
                    </a:lnTo>
                    <a:lnTo>
                      <a:pt x="33415" y="42152"/>
                    </a:lnTo>
                    <a:lnTo>
                      <a:pt x="33664" y="41876"/>
                    </a:lnTo>
                    <a:lnTo>
                      <a:pt x="33913" y="41588"/>
                    </a:lnTo>
                    <a:lnTo>
                      <a:pt x="34150" y="41286"/>
                    </a:lnTo>
                    <a:lnTo>
                      <a:pt x="34373" y="40984"/>
                    </a:lnTo>
                    <a:lnTo>
                      <a:pt x="34596" y="40669"/>
                    </a:lnTo>
                    <a:lnTo>
                      <a:pt x="34819" y="40354"/>
                    </a:lnTo>
                    <a:lnTo>
                      <a:pt x="35015" y="40026"/>
                    </a:lnTo>
                    <a:lnTo>
                      <a:pt x="35212" y="39698"/>
                    </a:lnTo>
                    <a:lnTo>
                      <a:pt x="35409" y="39357"/>
                    </a:lnTo>
                    <a:lnTo>
                      <a:pt x="35580" y="39016"/>
                    </a:lnTo>
                    <a:lnTo>
                      <a:pt x="35763" y="38662"/>
                    </a:lnTo>
                    <a:lnTo>
                      <a:pt x="35921" y="38308"/>
                    </a:lnTo>
                    <a:lnTo>
                      <a:pt x="36078" y="37940"/>
                    </a:lnTo>
                    <a:lnTo>
                      <a:pt x="36222" y="37573"/>
                    </a:lnTo>
                    <a:lnTo>
                      <a:pt x="36354" y="37193"/>
                    </a:lnTo>
                    <a:lnTo>
                      <a:pt x="36485" y="36812"/>
                    </a:lnTo>
                    <a:lnTo>
                      <a:pt x="36590" y="36419"/>
                    </a:lnTo>
                    <a:lnTo>
                      <a:pt x="36708" y="36025"/>
                    </a:lnTo>
                    <a:lnTo>
                      <a:pt x="36800" y="35618"/>
                    </a:lnTo>
                    <a:lnTo>
                      <a:pt x="36891" y="35212"/>
                    </a:lnTo>
                    <a:lnTo>
                      <a:pt x="36970" y="34792"/>
                    </a:lnTo>
                    <a:lnTo>
                      <a:pt x="37036" y="34372"/>
                    </a:lnTo>
                    <a:lnTo>
                      <a:pt x="37088" y="33939"/>
                    </a:lnTo>
                    <a:lnTo>
                      <a:pt x="37128" y="33493"/>
                    </a:lnTo>
                    <a:lnTo>
                      <a:pt x="37167" y="33060"/>
                    </a:lnTo>
                    <a:lnTo>
                      <a:pt x="37062" y="33349"/>
                    </a:lnTo>
                    <a:lnTo>
                      <a:pt x="36931" y="33690"/>
                    </a:lnTo>
                    <a:lnTo>
                      <a:pt x="36747" y="34136"/>
                    </a:lnTo>
                    <a:lnTo>
                      <a:pt x="36852" y="33703"/>
                    </a:lnTo>
                    <a:lnTo>
                      <a:pt x="36957" y="33270"/>
                    </a:lnTo>
                    <a:lnTo>
                      <a:pt x="37049" y="32837"/>
                    </a:lnTo>
                    <a:lnTo>
                      <a:pt x="37128" y="32391"/>
                    </a:lnTo>
                    <a:lnTo>
                      <a:pt x="37193" y="31945"/>
                    </a:lnTo>
                    <a:lnTo>
                      <a:pt x="37259" y="31499"/>
                    </a:lnTo>
                    <a:lnTo>
                      <a:pt x="37298" y="31040"/>
                    </a:lnTo>
                    <a:lnTo>
                      <a:pt x="37337" y="30581"/>
                    </a:lnTo>
                    <a:lnTo>
                      <a:pt x="38020" y="20676"/>
                    </a:lnTo>
                    <a:lnTo>
                      <a:pt x="38046" y="20046"/>
                    </a:lnTo>
                    <a:lnTo>
                      <a:pt x="38059" y="19430"/>
                    </a:lnTo>
                    <a:lnTo>
                      <a:pt x="38059" y="18826"/>
                    </a:lnTo>
                    <a:lnTo>
                      <a:pt x="38033" y="18223"/>
                    </a:lnTo>
                    <a:lnTo>
                      <a:pt x="37980" y="17619"/>
                    </a:lnTo>
                    <a:lnTo>
                      <a:pt x="37928" y="17029"/>
                    </a:lnTo>
                    <a:lnTo>
                      <a:pt x="37849" y="16438"/>
                    </a:lnTo>
                    <a:lnTo>
                      <a:pt x="37744" y="15848"/>
                    </a:lnTo>
                    <a:lnTo>
                      <a:pt x="37639" y="15271"/>
                    </a:lnTo>
                    <a:lnTo>
                      <a:pt x="37508" y="14707"/>
                    </a:lnTo>
                    <a:lnTo>
                      <a:pt x="37351" y="14143"/>
                    </a:lnTo>
                    <a:lnTo>
                      <a:pt x="37193" y="13592"/>
                    </a:lnTo>
                    <a:lnTo>
                      <a:pt x="37009" y="13041"/>
                    </a:lnTo>
                    <a:lnTo>
                      <a:pt x="36813" y="12490"/>
                    </a:lnTo>
                    <a:lnTo>
                      <a:pt x="36603" y="11965"/>
                    </a:lnTo>
                    <a:lnTo>
                      <a:pt x="36380" y="11440"/>
                    </a:lnTo>
                    <a:lnTo>
                      <a:pt x="36131" y="10915"/>
                    </a:lnTo>
                    <a:lnTo>
                      <a:pt x="35881" y="10404"/>
                    </a:lnTo>
                    <a:lnTo>
                      <a:pt x="35606" y="9905"/>
                    </a:lnTo>
                    <a:lnTo>
                      <a:pt x="35330" y="9420"/>
                    </a:lnTo>
                    <a:lnTo>
                      <a:pt x="35029" y="8934"/>
                    </a:lnTo>
                    <a:lnTo>
                      <a:pt x="34714" y="8462"/>
                    </a:lnTo>
                    <a:lnTo>
                      <a:pt x="34399" y="8003"/>
                    </a:lnTo>
                    <a:lnTo>
                      <a:pt x="34058" y="7557"/>
                    </a:lnTo>
                    <a:lnTo>
                      <a:pt x="33704" y="7111"/>
                    </a:lnTo>
                    <a:lnTo>
                      <a:pt x="33349" y="6678"/>
                    </a:lnTo>
                    <a:lnTo>
                      <a:pt x="32969" y="6258"/>
                    </a:lnTo>
                    <a:lnTo>
                      <a:pt x="32588" y="5851"/>
                    </a:lnTo>
                    <a:lnTo>
                      <a:pt x="32195" y="5458"/>
                    </a:lnTo>
                    <a:lnTo>
                      <a:pt x="31788" y="5064"/>
                    </a:lnTo>
                    <a:lnTo>
                      <a:pt x="31368" y="4697"/>
                    </a:lnTo>
                    <a:lnTo>
                      <a:pt x="30935" y="4330"/>
                    </a:lnTo>
                    <a:lnTo>
                      <a:pt x="30502" y="3988"/>
                    </a:lnTo>
                    <a:lnTo>
                      <a:pt x="30056" y="3647"/>
                    </a:lnTo>
                    <a:lnTo>
                      <a:pt x="29597" y="3319"/>
                    </a:lnTo>
                    <a:lnTo>
                      <a:pt x="29138" y="3018"/>
                    </a:lnTo>
                    <a:lnTo>
                      <a:pt x="28653" y="2716"/>
                    </a:lnTo>
                    <a:lnTo>
                      <a:pt x="28180" y="2440"/>
                    </a:lnTo>
                    <a:lnTo>
                      <a:pt x="27682" y="2165"/>
                    </a:lnTo>
                    <a:lnTo>
                      <a:pt x="27183" y="1916"/>
                    </a:lnTo>
                    <a:lnTo>
                      <a:pt x="26685" y="1680"/>
                    </a:lnTo>
                    <a:lnTo>
                      <a:pt x="26160" y="1443"/>
                    </a:lnTo>
                    <a:lnTo>
                      <a:pt x="25648" y="1233"/>
                    </a:lnTo>
                    <a:lnTo>
                      <a:pt x="25111" y="1050"/>
                    </a:lnTo>
                    <a:lnTo>
                      <a:pt x="24586" y="866"/>
                    </a:lnTo>
                    <a:lnTo>
                      <a:pt x="24048" y="709"/>
                    </a:lnTo>
                    <a:lnTo>
                      <a:pt x="23497" y="551"/>
                    </a:lnTo>
                    <a:lnTo>
                      <a:pt x="22946" y="433"/>
                    </a:lnTo>
                    <a:lnTo>
                      <a:pt x="22395" y="315"/>
                    </a:lnTo>
                    <a:lnTo>
                      <a:pt x="21831" y="223"/>
                    </a:lnTo>
                    <a:lnTo>
                      <a:pt x="21267" y="145"/>
                    </a:lnTo>
                    <a:lnTo>
                      <a:pt x="20689" y="79"/>
                    </a:lnTo>
                    <a:lnTo>
                      <a:pt x="20125" y="27"/>
                    </a:lnTo>
                    <a:lnTo>
                      <a:pt x="195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13" name="Google Shape;2438;p45"/>
              <p:cNvSpPr/>
              <p:nvPr/>
            </p:nvSpPr>
            <p:spPr>
              <a:xfrm>
                <a:off x="2064354" y="2534129"/>
                <a:ext cx="246328" cy="126942"/>
              </a:xfrm>
              <a:custGeom>
                <a:avLst/>
                <a:gdLst/>
                <a:ahLst/>
                <a:cxnLst/>
                <a:rect l="l" t="t" r="r" b="b"/>
                <a:pathLst>
                  <a:path w="13723" h="7072" extrusionOk="0">
                    <a:moveTo>
                      <a:pt x="3346" y="1"/>
                    </a:moveTo>
                    <a:lnTo>
                      <a:pt x="3175" y="14"/>
                    </a:lnTo>
                    <a:lnTo>
                      <a:pt x="2991" y="40"/>
                    </a:lnTo>
                    <a:lnTo>
                      <a:pt x="2821" y="66"/>
                    </a:lnTo>
                    <a:lnTo>
                      <a:pt x="2650" y="106"/>
                    </a:lnTo>
                    <a:lnTo>
                      <a:pt x="2480" y="158"/>
                    </a:lnTo>
                    <a:lnTo>
                      <a:pt x="2322" y="211"/>
                    </a:lnTo>
                    <a:lnTo>
                      <a:pt x="2152" y="276"/>
                    </a:lnTo>
                    <a:lnTo>
                      <a:pt x="2007" y="342"/>
                    </a:lnTo>
                    <a:lnTo>
                      <a:pt x="1850" y="421"/>
                    </a:lnTo>
                    <a:lnTo>
                      <a:pt x="1706" y="512"/>
                    </a:lnTo>
                    <a:lnTo>
                      <a:pt x="1561" y="604"/>
                    </a:lnTo>
                    <a:lnTo>
                      <a:pt x="1417" y="696"/>
                    </a:lnTo>
                    <a:lnTo>
                      <a:pt x="1286" y="801"/>
                    </a:lnTo>
                    <a:lnTo>
                      <a:pt x="1155" y="919"/>
                    </a:lnTo>
                    <a:lnTo>
                      <a:pt x="1037" y="1037"/>
                    </a:lnTo>
                    <a:lnTo>
                      <a:pt x="919" y="1155"/>
                    </a:lnTo>
                    <a:lnTo>
                      <a:pt x="801" y="1286"/>
                    </a:lnTo>
                    <a:lnTo>
                      <a:pt x="696" y="1418"/>
                    </a:lnTo>
                    <a:lnTo>
                      <a:pt x="604" y="1562"/>
                    </a:lnTo>
                    <a:lnTo>
                      <a:pt x="512" y="1706"/>
                    </a:lnTo>
                    <a:lnTo>
                      <a:pt x="420" y="1851"/>
                    </a:lnTo>
                    <a:lnTo>
                      <a:pt x="341" y="1995"/>
                    </a:lnTo>
                    <a:lnTo>
                      <a:pt x="276" y="2152"/>
                    </a:lnTo>
                    <a:lnTo>
                      <a:pt x="210" y="2323"/>
                    </a:lnTo>
                    <a:lnTo>
                      <a:pt x="158" y="2480"/>
                    </a:lnTo>
                    <a:lnTo>
                      <a:pt x="105" y="2651"/>
                    </a:lnTo>
                    <a:lnTo>
                      <a:pt x="66" y="2821"/>
                    </a:lnTo>
                    <a:lnTo>
                      <a:pt x="40" y="2992"/>
                    </a:lnTo>
                    <a:lnTo>
                      <a:pt x="13" y="3176"/>
                    </a:lnTo>
                    <a:lnTo>
                      <a:pt x="0" y="3346"/>
                    </a:lnTo>
                    <a:lnTo>
                      <a:pt x="0" y="3530"/>
                    </a:lnTo>
                    <a:lnTo>
                      <a:pt x="0" y="3713"/>
                    </a:lnTo>
                    <a:lnTo>
                      <a:pt x="13" y="3897"/>
                    </a:lnTo>
                    <a:lnTo>
                      <a:pt x="40" y="4068"/>
                    </a:lnTo>
                    <a:lnTo>
                      <a:pt x="66" y="4251"/>
                    </a:lnTo>
                    <a:lnTo>
                      <a:pt x="105" y="4422"/>
                    </a:lnTo>
                    <a:lnTo>
                      <a:pt x="158" y="4579"/>
                    </a:lnTo>
                    <a:lnTo>
                      <a:pt x="210" y="4750"/>
                    </a:lnTo>
                    <a:lnTo>
                      <a:pt x="276" y="4907"/>
                    </a:lnTo>
                    <a:lnTo>
                      <a:pt x="341" y="5065"/>
                    </a:lnTo>
                    <a:lnTo>
                      <a:pt x="420" y="5222"/>
                    </a:lnTo>
                    <a:lnTo>
                      <a:pt x="512" y="5366"/>
                    </a:lnTo>
                    <a:lnTo>
                      <a:pt x="604" y="5511"/>
                    </a:lnTo>
                    <a:lnTo>
                      <a:pt x="696" y="5655"/>
                    </a:lnTo>
                    <a:lnTo>
                      <a:pt x="801" y="5786"/>
                    </a:lnTo>
                    <a:lnTo>
                      <a:pt x="919" y="5904"/>
                    </a:lnTo>
                    <a:lnTo>
                      <a:pt x="1037" y="6036"/>
                    </a:lnTo>
                    <a:lnTo>
                      <a:pt x="1155" y="6154"/>
                    </a:lnTo>
                    <a:lnTo>
                      <a:pt x="1286" y="6259"/>
                    </a:lnTo>
                    <a:lnTo>
                      <a:pt x="1417" y="6364"/>
                    </a:lnTo>
                    <a:lnTo>
                      <a:pt x="1561" y="6468"/>
                    </a:lnTo>
                    <a:lnTo>
                      <a:pt x="1706" y="6560"/>
                    </a:lnTo>
                    <a:lnTo>
                      <a:pt x="1850" y="6639"/>
                    </a:lnTo>
                    <a:lnTo>
                      <a:pt x="2007" y="6718"/>
                    </a:lnTo>
                    <a:lnTo>
                      <a:pt x="2152" y="6796"/>
                    </a:lnTo>
                    <a:lnTo>
                      <a:pt x="2322" y="6849"/>
                    </a:lnTo>
                    <a:lnTo>
                      <a:pt x="2480" y="6915"/>
                    </a:lnTo>
                    <a:lnTo>
                      <a:pt x="2650" y="6954"/>
                    </a:lnTo>
                    <a:lnTo>
                      <a:pt x="2821" y="6993"/>
                    </a:lnTo>
                    <a:lnTo>
                      <a:pt x="2991" y="7033"/>
                    </a:lnTo>
                    <a:lnTo>
                      <a:pt x="3175" y="7046"/>
                    </a:lnTo>
                    <a:lnTo>
                      <a:pt x="3346" y="7059"/>
                    </a:lnTo>
                    <a:lnTo>
                      <a:pt x="3529" y="7072"/>
                    </a:lnTo>
                    <a:lnTo>
                      <a:pt x="10194" y="7072"/>
                    </a:lnTo>
                    <a:lnTo>
                      <a:pt x="10364" y="7059"/>
                    </a:lnTo>
                    <a:lnTo>
                      <a:pt x="10548" y="7046"/>
                    </a:lnTo>
                    <a:lnTo>
                      <a:pt x="10732" y="7033"/>
                    </a:lnTo>
                    <a:lnTo>
                      <a:pt x="10902" y="6993"/>
                    </a:lnTo>
                    <a:lnTo>
                      <a:pt x="11073" y="6954"/>
                    </a:lnTo>
                    <a:lnTo>
                      <a:pt x="11243" y="6915"/>
                    </a:lnTo>
                    <a:lnTo>
                      <a:pt x="11401" y="6849"/>
                    </a:lnTo>
                    <a:lnTo>
                      <a:pt x="11558" y="6796"/>
                    </a:lnTo>
                    <a:lnTo>
                      <a:pt x="11716" y="6718"/>
                    </a:lnTo>
                    <a:lnTo>
                      <a:pt x="11873" y="6639"/>
                    </a:lnTo>
                    <a:lnTo>
                      <a:pt x="12017" y="6560"/>
                    </a:lnTo>
                    <a:lnTo>
                      <a:pt x="12162" y="6468"/>
                    </a:lnTo>
                    <a:lnTo>
                      <a:pt x="12306" y="6364"/>
                    </a:lnTo>
                    <a:lnTo>
                      <a:pt x="12437" y="6259"/>
                    </a:lnTo>
                    <a:lnTo>
                      <a:pt x="12568" y="6154"/>
                    </a:lnTo>
                    <a:lnTo>
                      <a:pt x="12686" y="6036"/>
                    </a:lnTo>
                    <a:lnTo>
                      <a:pt x="12804" y="5904"/>
                    </a:lnTo>
                    <a:lnTo>
                      <a:pt x="12909" y="5786"/>
                    </a:lnTo>
                    <a:lnTo>
                      <a:pt x="13014" y="5655"/>
                    </a:lnTo>
                    <a:lnTo>
                      <a:pt x="13119" y="5511"/>
                    </a:lnTo>
                    <a:lnTo>
                      <a:pt x="13211" y="5366"/>
                    </a:lnTo>
                    <a:lnTo>
                      <a:pt x="13290" y="5222"/>
                    </a:lnTo>
                    <a:lnTo>
                      <a:pt x="13369" y="5065"/>
                    </a:lnTo>
                    <a:lnTo>
                      <a:pt x="13447" y="4907"/>
                    </a:lnTo>
                    <a:lnTo>
                      <a:pt x="13513" y="4750"/>
                    </a:lnTo>
                    <a:lnTo>
                      <a:pt x="13565" y="4579"/>
                    </a:lnTo>
                    <a:lnTo>
                      <a:pt x="13618" y="4422"/>
                    </a:lnTo>
                    <a:lnTo>
                      <a:pt x="13657" y="4251"/>
                    </a:lnTo>
                    <a:lnTo>
                      <a:pt x="13683" y="4068"/>
                    </a:lnTo>
                    <a:lnTo>
                      <a:pt x="13710" y="3897"/>
                    </a:lnTo>
                    <a:lnTo>
                      <a:pt x="13723" y="3713"/>
                    </a:lnTo>
                    <a:lnTo>
                      <a:pt x="13723" y="3530"/>
                    </a:lnTo>
                    <a:lnTo>
                      <a:pt x="13723" y="3346"/>
                    </a:lnTo>
                    <a:lnTo>
                      <a:pt x="13710" y="3176"/>
                    </a:lnTo>
                    <a:lnTo>
                      <a:pt x="13683" y="2992"/>
                    </a:lnTo>
                    <a:lnTo>
                      <a:pt x="13657" y="2821"/>
                    </a:lnTo>
                    <a:lnTo>
                      <a:pt x="13618" y="2651"/>
                    </a:lnTo>
                    <a:lnTo>
                      <a:pt x="13565" y="2480"/>
                    </a:lnTo>
                    <a:lnTo>
                      <a:pt x="13513" y="2323"/>
                    </a:lnTo>
                    <a:lnTo>
                      <a:pt x="13447" y="2152"/>
                    </a:lnTo>
                    <a:lnTo>
                      <a:pt x="13369" y="1995"/>
                    </a:lnTo>
                    <a:lnTo>
                      <a:pt x="13290" y="1851"/>
                    </a:lnTo>
                    <a:lnTo>
                      <a:pt x="13211" y="1706"/>
                    </a:lnTo>
                    <a:lnTo>
                      <a:pt x="13119" y="1562"/>
                    </a:lnTo>
                    <a:lnTo>
                      <a:pt x="13014" y="1418"/>
                    </a:lnTo>
                    <a:lnTo>
                      <a:pt x="12909" y="1286"/>
                    </a:lnTo>
                    <a:lnTo>
                      <a:pt x="12804" y="1155"/>
                    </a:lnTo>
                    <a:lnTo>
                      <a:pt x="12686" y="1037"/>
                    </a:lnTo>
                    <a:lnTo>
                      <a:pt x="12568" y="919"/>
                    </a:lnTo>
                    <a:lnTo>
                      <a:pt x="12437" y="801"/>
                    </a:lnTo>
                    <a:lnTo>
                      <a:pt x="12306" y="696"/>
                    </a:lnTo>
                    <a:lnTo>
                      <a:pt x="12162" y="604"/>
                    </a:lnTo>
                    <a:lnTo>
                      <a:pt x="12017" y="512"/>
                    </a:lnTo>
                    <a:lnTo>
                      <a:pt x="11873" y="421"/>
                    </a:lnTo>
                    <a:lnTo>
                      <a:pt x="11716" y="342"/>
                    </a:lnTo>
                    <a:lnTo>
                      <a:pt x="11558" y="276"/>
                    </a:lnTo>
                    <a:lnTo>
                      <a:pt x="11401" y="211"/>
                    </a:lnTo>
                    <a:lnTo>
                      <a:pt x="11243" y="158"/>
                    </a:lnTo>
                    <a:lnTo>
                      <a:pt x="11073" y="106"/>
                    </a:lnTo>
                    <a:lnTo>
                      <a:pt x="10902" y="66"/>
                    </a:lnTo>
                    <a:lnTo>
                      <a:pt x="10732" y="40"/>
                    </a:lnTo>
                    <a:lnTo>
                      <a:pt x="10548" y="14"/>
                    </a:lnTo>
                    <a:lnTo>
                      <a:pt x="1036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14" name="Google Shape;2439;p45"/>
              <p:cNvSpPr/>
              <p:nvPr/>
            </p:nvSpPr>
            <p:spPr>
              <a:xfrm>
                <a:off x="2165143" y="3497038"/>
                <a:ext cx="44749" cy="533869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9742" extrusionOk="0">
                    <a:moveTo>
                      <a:pt x="0" y="0"/>
                    </a:moveTo>
                    <a:lnTo>
                      <a:pt x="0" y="29741"/>
                    </a:lnTo>
                    <a:lnTo>
                      <a:pt x="2493" y="29741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15" name="Google Shape;2440;p45"/>
              <p:cNvSpPr/>
              <p:nvPr/>
            </p:nvSpPr>
            <p:spPr>
              <a:xfrm>
                <a:off x="2131469" y="2564033"/>
                <a:ext cx="112098" cy="955389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53225" extrusionOk="0">
                    <a:moveTo>
                      <a:pt x="1023" y="1"/>
                    </a:moveTo>
                    <a:lnTo>
                      <a:pt x="905" y="14"/>
                    </a:lnTo>
                    <a:lnTo>
                      <a:pt x="800" y="53"/>
                    </a:lnTo>
                    <a:lnTo>
                      <a:pt x="696" y="80"/>
                    </a:lnTo>
                    <a:lnTo>
                      <a:pt x="604" y="132"/>
                    </a:lnTo>
                    <a:lnTo>
                      <a:pt x="499" y="185"/>
                    </a:lnTo>
                    <a:lnTo>
                      <a:pt x="420" y="250"/>
                    </a:lnTo>
                    <a:lnTo>
                      <a:pt x="341" y="329"/>
                    </a:lnTo>
                    <a:lnTo>
                      <a:pt x="263" y="408"/>
                    </a:lnTo>
                    <a:lnTo>
                      <a:pt x="197" y="499"/>
                    </a:lnTo>
                    <a:lnTo>
                      <a:pt x="145" y="591"/>
                    </a:lnTo>
                    <a:lnTo>
                      <a:pt x="92" y="696"/>
                    </a:lnTo>
                    <a:lnTo>
                      <a:pt x="53" y="801"/>
                    </a:lnTo>
                    <a:lnTo>
                      <a:pt x="26" y="906"/>
                    </a:lnTo>
                    <a:lnTo>
                      <a:pt x="13" y="1024"/>
                    </a:lnTo>
                    <a:lnTo>
                      <a:pt x="0" y="1129"/>
                    </a:lnTo>
                    <a:lnTo>
                      <a:pt x="0" y="50116"/>
                    </a:lnTo>
                    <a:lnTo>
                      <a:pt x="0" y="50273"/>
                    </a:lnTo>
                    <a:lnTo>
                      <a:pt x="13" y="50430"/>
                    </a:lnTo>
                    <a:lnTo>
                      <a:pt x="40" y="50588"/>
                    </a:lnTo>
                    <a:lnTo>
                      <a:pt x="66" y="50745"/>
                    </a:lnTo>
                    <a:lnTo>
                      <a:pt x="145" y="51034"/>
                    </a:lnTo>
                    <a:lnTo>
                      <a:pt x="249" y="51322"/>
                    </a:lnTo>
                    <a:lnTo>
                      <a:pt x="381" y="51598"/>
                    </a:lnTo>
                    <a:lnTo>
                      <a:pt x="538" y="51860"/>
                    </a:lnTo>
                    <a:lnTo>
                      <a:pt x="709" y="52097"/>
                    </a:lnTo>
                    <a:lnTo>
                      <a:pt x="919" y="52320"/>
                    </a:lnTo>
                    <a:lnTo>
                      <a:pt x="1142" y="52516"/>
                    </a:lnTo>
                    <a:lnTo>
                      <a:pt x="1378" y="52700"/>
                    </a:lnTo>
                    <a:lnTo>
                      <a:pt x="1640" y="52857"/>
                    </a:lnTo>
                    <a:lnTo>
                      <a:pt x="1902" y="52989"/>
                    </a:lnTo>
                    <a:lnTo>
                      <a:pt x="2191" y="53094"/>
                    </a:lnTo>
                    <a:lnTo>
                      <a:pt x="2493" y="53172"/>
                    </a:lnTo>
                    <a:lnTo>
                      <a:pt x="2650" y="53199"/>
                    </a:lnTo>
                    <a:lnTo>
                      <a:pt x="2808" y="53212"/>
                    </a:lnTo>
                    <a:lnTo>
                      <a:pt x="2965" y="53225"/>
                    </a:lnTo>
                    <a:lnTo>
                      <a:pt x="3280" y="53225"/>
                    </a:lnTo>
                    <a:lnTo>
                      <a:pt x="3437" y="53212"/>
                    </a:lnTo>
                    <a:lnTo>
                      <a:pt x="3595" y="53199"/>
                    </a:lnTo>
                    <a:lnTo>
                      <a:pt x="3752" y="53172"/>
                    </a:lnTo>
                    <a:lnTo>
                      <a:pt x="4054" y="53094"/>
                    </a:lnTo>
                    <a:lnTo>
                      <a:pt x="4329" y="52989"/>
                    </a:lnTo>
                    <a:lnTo>
                      <a:pt x="4605" y="52857"/>
                    </a:lnTo>
                    <a:lnTo>
                      <a:pt x="4867" y="52700"/>
                    </a:lnTo>
                    <a:lnTo>
                      <a:pt x="5103" y="52516"/>
                    </a:lnTo>
                    <a:lnTo>
                      <a:pt x="5326" y="52320"/>
                    </a:lnTo>
                    <a:lnTo>
                      <a:pt x="5523" y="52097"/>
                    </a:lnTo>
                    <a:lnTo>
                      <a:pt x="5707" y="51860"/>
                    </a:lnTo>
                    <a:lnTo>
                      <a:pt x="5864" y="51598"/>
                    </a:lnTo>
                    <a:lnTo>
                      <a:pt x="5996" y="51322"/>
                    </a:lnTo>
                    <a:lnTo>
                      <a:pt x="6101" y="51034"/>
                    </a:lnTo>
                    <a:lnTo>
                      <a:pt x="6179" y="50745"/>
                    </a:lnTo>
                    <a:lnTo>
                      <a:pt x="6205" y="50588"/>
                    </a:lnTo>
                    <a:lnTo>
                      <a:pt x="6219" y="50430"/>
                    </a:lnTo>
                    <a:lnTo>
                      <a:pt x="6232" y="50273"/>
                    </a:lnTo>
                    <a:lnTo>
                      <a:pt x="6245" y="50116"/>
                    </a:lnTo>
                    <a:lnTo>
                      <a:pt x="6245" y="1129"/>
                    </a:lnTo>
                    <a:lnTo>
                      <a:pt x="6232" y="1024"/>
                    </a:lnTo>
                    <a:lnTo>
                      <a:pt x="6219" y="906"/>
                    </a:lnTo>
                    <a:lnTo>
                      <a:pt x="6192" y="801"/>
                    </a:lnTo>
                    <a:lnTo>
                      <a:pt x="6153" y="696"/>
                    </a:lnTo>
                    <a:lnTo>
                      <a:pt x="6101" y="591"/>
                    </a:lnTo>
                    <a:lnTo>
                      <a:pt x="6048" y="499"/>
                    </a:lnTo>
                    <a:lnTo>
                      <a:pt x="5982" y="408"/>
                    </a:lnTo>
                    <a:lnTo>
                      <a:pt x="5904" y="329"/>
                    </a:lnTo>
                    <a:lnTo>
                      <a:pt x="5825" y="250"/>
                    </a:lnTo>
                    <a:lnTo>
                      <a:pt x="5733" y="185"/>
                    </a:lnTo>
                    <a:lnTo>
                      <a:pt x="5641" y="132"/>
                    </a:lnTo>
                    <a:lnTo>
                      <a:pt x="5550" y="80"/>
                    </a:lnTo>
                    <a:lnTo>
                      <a:pt x="5445" y="53"/>
                    </a:lnTo>
                    <a:lnTo>
                      <a:pt x="5326" y="14"/>
                    </a:lnTo>
                    <a:lnTo>
                      <a:pt x="522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16" name="Google Shape;2441;p45"/>
              <p:cNvSpPr/>
              <p:nvPr/>
            </p:nvSpPr>
            <p:spPr>
              <a:xfrm>
                <a:off x="1780583" y="3354102"/>
                <a:ext cx="813871" cy="74654"/>
              </a:xfrm>
              <a:custGeom>
                <a:avLst/>
                <a:gdLst/>
                <a:ahLst/>
                <a:cxnLst/>
                <a:rect l="l" t="t" r="r" b="b"/>
                <a:pathLst>
                  <a:path w="45341" h="4159" extrusionOk="0">
                    <a:moveTo>
                      <a:pt x="1" y="0"/>
                    </a:moveTo>
                    <a:lnTo>
                      <a:pt x="14" y="210"/>
                    </a:lnTo>
                    <a:lnTo>
                      <a:pt x="27" y="420"/>
                    </a:lnTo>
                    <a:lnTo>
                      <a:pt x="53" y="630"/>
                    </a:lnTo>
                    <a:lnTo>
                      <a:pt x="93" y="840"/>
                    </a:lnTo>
                    <a:lnTo>
                      <a:pt x="132" y="1037"/>
                    </a:lnTo>
                    <a:lnTo>
                      <a:pt x="185" y="1233"/>
                    </a:lnTo>
                    <a:lnTo>
                      <a:pt x="250" y="1430"/>
                    </a:lnTo>
                    <a:lnTo>
                      <a:pt x="329" y="1614"/>
                    </a:lnTo>
                    <a:lnTo>
                      <a:pt x="421" y="1798"/>
                    </a:lnTo>
                    <a:lnTo>
                      <a:pt x="513" y="1981"/>
                    </a:lnTo>
                    <a:lnTo>
                      <a:pt x="604" y="2152"/>
                    </a:lnTo>
                    <a:lnTo>
                      <a:pt x="709" y="2322"/>
                    </a:lnTo>
                    <a:lnTo>
                      <a:pt x="827" y="2480"/>
                    </a:lnTo>
                    <a:lnTo>
                      <a:pt x="959" y="2637"/>
                    </a:lnTo>
                    <a:lnTo>
                      <a:pt x="1090" y="2795"/>
                    </a:lnTo>
                    <a:lnTo>
                      <a:pt x="1221" y="2939"/>
                    </a:lnTo>
                    <a:lnTo>
                      <a:pt x="1365" y="3070"/>
                    </a:lnTo>
                    <a:lnTo>
                      <a:pt x="1523" y="3201"/>
                    </a:lnTo>
                    <a:lnTo>
                      <a:pt x="1680" y="3332"/>
                    </a:lnTo>
                    <a:lnTo>
                      <a:pt x="1838" y="3450"/>
                    </a:lnTo>
                    <a:lnTo>
                      <a:pt x="2008" y="3555"/>
                    </a:lnTo>
                    <a:lnTo>
                      <a:pt x="2179" y="3647"/>
                    </a:lnTo>
                    <a:lnTo>
                      <a:pt x="2362" y="3739"/>
                    </a:lnTo>
                    <a:lnTo>
                      <a:pt x="2546" y="3831"/>
                    </a:lnTo>
                    <a:lnTo>
                      <a:pt x="2730" y="3897"/>
                    </a:lnTo>
                    <a:lnTo>
                      <a:pt x="2926" y="3962"/>
                    </a:lnTo>
                    <a:lnTo>
                      <a:pt x="3123" y="4028"/>
                    </a:lnTo>
                    <a:lnTo>
                      <a:pt x="3320" y="4067"/>
                    </a:lnTo>
                    <a:lnTo>
                      <a:pt x="3530" y="4106"/>
                    </a:lnTo>
                    <a:lnTo>
                      <a:pt x="3740" y="4133"/>
                    </a:lnTo>
                    <a:lnTo>
                      <a:pt x="3950" y="4146"/>
                    </a:lnTo>
                    <a:lnTo>
                      <a:pt x="4160" y="4159"/>
                    </a:lnTo>
                    <a:lnTo>
                      <a:pt x="41181" y="4159"/>
                    </a:lnTo>
                    <a:lnTo>
                      <a:pt x="41391" y="4146"/>
                    </a:lnTo>
                    <a:lnTo>
                      <a:pt x="41601" y="4133"/>
                    </a:lnTo>
                    <a:lnTo>
                      <a:pt x="41811" y="4106"/>
                    </a:lnTo>
                    <a:lnTo>
                      <a:pt x="42021" y="4067"/>
                    </a:lnTo>
                    <a:lnTo>
                      <a:pt x="42218" y="4028"/>
                    </a:lnTo>
                    <a:lnTo>
                      <a:pt x="42415" y="3962"/>
                    </a:lnTo>
                    <a:lnTo>
                      <a:pt x="42611" y="3897"/>
                    </a:lnTo>
                    <a:lnTo>
                      <a:pt x="42795" y="3831"/>
                    </a:lnTo>
                    <a:lnTo>
                      <a:pt x="42979" y="3739"/>
                    </a:lnTo>
                    <a:lnTo>
                      <a:pt x="43162" y="3647"/>
                    </a:lnTo>
                    <a:lnTo>
                      <a:pt x="43333" y="3555"/>
                    </a:lnTo>
                    <a:lnTo>
                      <a:pt x="43503" y="3450"/>
                    </a:lnTo>
                    <a:lnTo>
                      <a:pt x="43661" y="3332"/>
                    </a:lnTo>
                    <a:lnTo>
                      <a:pt x="43818" y="3201"/>
                    </a:lnTo>
                    <a:lnTo>
                      <a:pt x="43976" y="3070"/>
                    </a:lnTo>
                    <a:lnTo>
                      <a:pt x="44120" y="2939"/>
                    </a:lnTo>
                    <a:lnTo>
                      <a:pt x="44251" y="2795"/>
                    </a:lnTo>
                    <a:lnTo>
                      <a:pt x="44382" y="2637"/>
                    </a:lnTo>
                    <a:lnTo>
                      <a:pt x="44514" y="2480"/>
                    </a:lnTo>
                    <a:lnTo>
                      <a:pt x="44632" y="2322"/>
                    </a:lnTo>
                    <a:lnTo>
                      <a:pt x="44737" y="2152"/>
                    </a:lnTo>
                    <a:lnTo>
                      <a:pt x="44828" y="1981"/>
                    </a:lnTo>
                    <a:lnTo>
                      <a:pt x="44920" y="1798"/>
                    </a:lnTo>
                    <a:lnTo>
                      <a:pt x="45012" y="1614"/>
                    </a:lnTo>
                    <a:lnTo>
                      <a:pt x="45078" y="1430"/>
                    </a:lnTo>
                    <a:lnTo>
                      <a:pt x="45143" y="1233"/>
                    </a:lnTo>
                    <a:lnTo>
                      <a:pt x="45209" y="1037"/>
                    </a:lnTo>
                    <a:lnTo>
                      <a:pt x="45248" y="840"/>
                    </a:lnTo>
                    <a:lnTo>
                      <a:pt x="45288" y="630"/>
                    </a:lnTo>
                    <a:lnTo>
                      <a:pt x="45314" y="420"/>
                    </a:lnTo>
                    <a:lnTo>
                      <a:pt x="45327" y="210"/>
                    </a:lnTo>
                    <a:lnTo>
                      <a:pt x="453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17" name="Google Shape;2442;p45"/>
              <p:cNvSpPr/>
              <p:nvPr/>
            </p:nvSpPr>
            <p:spPr>
              <a:xfrm>
                <a:off x="1847931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4" y="0"/>
                    </a:moveTo>
                    <a:lnTo>
                      <a:pt x="2231" y="13"/>
                    </a:lnTo>
                    <a:lnTo>
                      <a:pt x="1982" y="53"/>
                    </a:lnTo>
                    <a:lnTo>
                      <a:pt x="1746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090" y="433"/>
                    </a:lnTo>
                    <a:lnTo>
                      <a:pt x="906" y="577"/>
                    </a:lnTo>
                    <a:lnTo>
                      <a:pt x="723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85" y="1522"/>
                    </a:lnTo>
                    <a:lnTo>
                      <a:pt x="106" y="1758"/>
                    </a:lnTo>
                    <a:lnTo>
                      <a:pt x="40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40" y="3004"/>
                    </a:lnTo>
                    <a:lnTo>
                      <a:pt x="106" y="3241"/>
                    </a:lnTo>
                    <a:lnTo>
                      <a:pt x="185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23" y="4264"/>
                    </a:lnTo>
                    <a:lnTo>
                      <a:pt x="906" y="4421"/>
                    </a:lnTo>
                    <a:lnTo>
                      <a:pt x="1090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46" y="4881"/>
                    </a:lnTo>
                    <a:lnTo>
                      <a:pt x="1982" y="4946"/>
                    </a:lnTo>
                    <a:lnTo>
                      <a:pt x="2231" y="4985"/>
                    </a:lnTo>
                    <a:lnTo>
                      <a:pt x="2494" y="4999"/>
                    </a:lnTo>
                    <a:lnTo>
                      <a:pt x="2743" y="4985"/>
                    </a:lnTo>
                    <a:lnTo>
                      <a:pt x="2992" y="4946"/>
                    </a:lnTo>
                    <a:lnTo>
                      <a:pt x="3228" y="4881"/>
                    </a:lnTo>
                    <a:lnTo>
                      <a:pt x="3464" y="4802"/>
                    </a:lnTo>
                    <a:lnTo>
                      <a:pt x="3674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52" y="4264"/>
                    </a:lnTo>
                    <a:lnTo>
                      <a:pt x="4422" y="4080"/>
                    </a:lnTo>
                    <a:lnTo>
                      <a:pt x="4553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68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68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53" y="1102"/>
                    </a:lnTo>
                    <a:lnTo>
                      <a:pt x="4422" y="905"/>
                    </a:lnTo>
                    <a:lnTo>
                      <a:pt x="4252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74" y="302"/>
                    </a:lnTo>
                    <a:lnTo>
                      <a:pt x="3464" y="197"/>
                    </a:lnTo>
                    <a:lnTo>
                      <a:pt x="3228" y="118"/>
                    </a:lnTo>
                    <a:lnTo>
                      <a:pt x="2992" y="53"/>
                    </a:lnTo>
                    <a:lnTo>
                      <a:pt x="2743" y="13"/>
                    </a:lnTo>
                    <a:lnTo>
                      <a:pt x="24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18" name="Google Shape;2443;p45"/>
              <p:cNvSpPr/>
              <p:nvPr/>
            </p:nvSpPr>
            <p:spPr>
              <a:xfrm>
                <a:off x="1870315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7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66" y="66"/>
                    </a:lnTo>
                    <a:lnTo>
                      <a:pt x="761" y="106"/>
                    </a:lnTo>
                    <a:lnTo>
                      <a:pt x="643" y="158"/>
                    </a:lnTo>
                    <a:lnTo>
                      <a:pt x="551" y="224"/>
                    </a:lnTo>
                    <a:lnTo>
                      <a:pt x="446" y="289"/>
                    </a:lnTo>
                    <a:lnTo>
                      <a:pt x="368" y="368"/>
                    </a:lnTo>
                    <a:lnTo>
                      <a:pt x="276" y="460"/>
                    </a:lnTo>
                    <a:lnTo>
                      <a:pt x="210" y="552"/>
                    </a:lnTo>
                    <a:lnTo>
                      <a:pt x="145" y="656"/>
                    </a:lnTo>
                    <a:lnTo>
                      <a:pt x="92" y="761"/>
                    </a:lnTo>
                    <a:lnTo>
                      <a:pt x="53" y="880"/>
                    </a:lnTo>
                    <a:lnTo>
                      <a:pt x="27" y="998"/>
                    </a:lnTo>
                    <a:lnTo>
                      <a:pt x="0" y="1129"/>
                    </a:lnTo>
                    <a:lnTo>
                      <a:pt x="0" y="1247"/>
                    </a:lnTo>
                    <a:lnTo>
                      <a:pt x="0" y="1378"/>
                    </a:lnTo>
                    <a:lnTo>
                      <a:pt x="27" y="1509"/>
                    </a:lnTo>
                    <a:lnTo>
                      <a:pt x="53" y="1627"/>
                    </a:lnTo>
                    <a:lnTo>
                      <a:pt x="92" y="1732"/>
                    </a:lnTo>
                    <a:lnTo>
                      <a:pt x="145" y="1850"/>
                    </a:lnTo>
                    <a:lnTo>
                      <a:pt x="210" y="1955"/>
                    </a:lnTo>
                    <a:lnTo>
                      <a:pt x="276" y="2047"/>
                    </a:lnTo>
                    <a:lnTo>
                      <a:pt x="368" y="2139"/>
                    </a:lnTo>
                    <a:lnTo>
                      <a:pt x="446" y="2218"/>
                    </a:lnTo>
                    <a:lnTo>
                      <a:pt x="551" y="2283"/>
                    </a:lnTo>
                    <a:lnTo>
                      <a:pt x="643" y="2349"/>
                    </a:lnTo>
                    <a:lnTo>
                      <a:pt x="761" y="2401"/>
                    </a:lnTo>
                    <a:lnTo>
                      <a:pt x="866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7" y="2506"/>
                    </a:lnTo>
                    <a:lnTo>
                      <a:pt x="1365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34" y="2218"/>
                    </a:lnTo>
                    <a:lnTo>
                      <a:pt x="2126" y="2139"/>
                    </a:lnTo>
                    <a:lnTo>
                      <a:pt x="2204" y="2047"/>
                    </a:lnTo>
                    <a:lnTo>
                      <a:pt x="2283" y="1955"/>
                    </a:lnTo>
                    <a:lnTo>
                      <a:pt x="2335" y="1850"/>
                    </a:lnTo>
                    <a:lnTo>
                      <a:pt x="2388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80" y="1378"/>
                    </a:lnTo>
                    <a:lnTo>
                      <a:pt x="2493" y="1247"/>
                    </a:lnTo>
                    <a:lnTo>
                      <a:pt x="2480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388" y="761"/>
                    </a:lnTo>
                    <a:lnTo>
                      <a:pt x="2335" y="656"/>
                    </a:lnTo>
                    <a:lnTo>
                      <a:pt x="2283" y="552"/>
                    </a:lnTo>
                    <a:lnTo>
                      <a:pt x="2204" y="460"/>
                    </a:lnTo>
                    <a:lnTo>
                      <a:pt x="2126" y="368"/>
                    </a:lnTo>
                    <a:lnTo>
                      <a:pt x="2034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65" y="14"/>
                    </a:lnTo>
                    <a:lnTo>
                      <a:pt x="12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19" name="Google Shape;2444;p45"/>
              <p:cNvSpPr/>
              <p:nvPr/>
            </p:nvSpPr>
            <p:spPr>
              <a:xfrm>
                <a:off x="1855237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7475" y="1"/>
                    </a:moveTo>
                    <a:lnTo>
                      <a:pt x="512" y="2415"/>
                    </a:lnTo>
                    <a:lnTo>
                      <a:pt x="407" y="2441"/>
                    </a:lnTo>
                    <a:lnTo>
                      <a:pt x="316" y="2480"/>
                    </a:lnTo>
                    <a:lnTo>
                      <a:pt x="224" y="2546"/>
                    </a:lnTo>
                    <a:lnTo>
                      <a:pt x="145" y="2611"/>
                    </a:lnTo>
                    <a:lnTo>
                      <a:pt x="92" y="2703"/>
                    </a:lnTo>
                    <a:lnTo>
                      <a:pt x="40" y="2795"/>
                    </a:lnTo>
                    <a:lnTo>
                      <a:pt x="14" y="2900"/>
                    </a:lnTo>
                    <a:lnTo>
                      <a:pt x="1" y="3005"/>
                    </a:lnTo>
                    <a:lnTo>
                      <a:pt x="14" y="3123"/>
                    </a:lnTo>
                    <a:lnTo>
                      <a:pt x="53" y="3241"/>
                    </a:lnTo>
                    <a:lnTo>
                      <a:pt x="106" y="3333"/>
                    </a:lnTo>
                    <a:lnTo>
                      <a:pt x="184" y="3425"/>
                    </a:lnTo>
                    <a:lnTo>
                      <a:pt x="263" y="3503"/>
                    </a:lnTo>
                    <a:lnTo>
                      <a:pt x="368" y="3556"/>
                    </a:lnTo>
                    <a:lnTo>
                      <a:pt x="473" y="3582"/>
                    </a:lnTo>
                    <a:lnTo>
                      <a:pt x="604" y="3595"/>
                    </a:lnTo>
                    <a:lnTo>
                      <a:pt x="17475" y="3595"/>
                    </a:lnTo>
                    <a:lnTo>
                      <a:pt x="174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20" name="Google Shape;2445;p45"/>
              <p:cNvSpPr/>
              <p:nvPr/>
            </p:nvSpPr>
            <p:spPr>
              <a:xfrm>
                <a:off x="2437589" y="4030889"/>
                <a:ext cx="89517" cy="89732"/>
              </a:xfrm>
              <a:custGeom>
                <a:avLst/>
                <a:gdLst/>
                <a:ahLst/>
                <a:cxnLst/>
                <a:rect l="l" t="t" r="r" b="b"/>
                <a:pathLst>
                  <a:path w="4987" h="4999" extrusionOk="0">
                    <a:moveTo>
                      <a:pt x="2493" y="0"/>
                    </a:moveTo>
                    <a:lnTo>
                      <a:pt x="2244" y="13"/>
                    </a:lnTo>
                    <a:lnTo>
                      <a:pt x="1995" y="53"/>
                    </a:lnTo>
                    <a:lnTo>
                      <a:pt x="1759" y="118"/>
                    </a:lnTo>
                    <a:lnTo>
                      <a:pt x="1523" y="197"/>
                    </a:lnTo>
                    <a:lnTo>
                      <a:pt x="1300" y="302"/>
                    </a:lnTo>
                    <a:lnTo>
                      <a:pt x="1103" y="433"/>
                    </a:lnTo>
                    <a:lnTo>
                      <a:pt x="906" y="577"/>
                    </a:lnTo>
                    <a:lnTo>
                      <a:pt x="736" y="735"/>
                    </a:lnTo>
                    <a:lnTo>
                      <a:pt x="565" y="905"/>
                    </a:lnTo>
                    <a:lnTo>
                      <a:pt x="421" y="1102"/>
                    </a:lnTo>
                    <a:lnTo>
                      <a:pt x="303" y="1312"/>
                    </a:lnTo>
                    <a:lnTo>
                      <a:pt x="198" y="1522"/>
                    </a:lnTo>
                    <a:lnTo>
                      <a:pt x="106" y="1758"/>
                    </a:lnTo>
                    <a:lnTo>
                      <a:pt x="53" y="1994"/>
                    </a:lnTo>
                    <a:lnTo>
                      <a:pt x="14" y="2244"/>
                    </a:lnTo>
                    <a:lnTo>
                      <a:pt x="1" y="2493"/>
                    </a:lnTo>
                    <a:lnTo>
                      <a:pt x="14" y="2755"/>
                    </a:lnTo>
                    <a:lnTo>
                      <a:pt x="53" y="3004"/>
                    </a:lnTo>
                    <a:lnTo>
                      <a:pt x="106" y="3241"/>
                    </a:lnTo>
                    <a:lnTo>
                      <a:pt x="198" y="3477"/>
                    </a:lnTo>
                    <a:lnTo>
                      <a:pt x="303" y="3687"/>
                    </a:lnTo>
                    <a:lnTo>
                      <a:pt x="421" y="3897"/>
                    </a:lnTo>
                    <a:lnTo>
                      <a:pt x="565" y="4080"/>
                    </a:lnTo>
                    <a:lnTo>
                      <a:pt x="736" y="4264"/>
                    </a:lnTo>
                    <a:lnTo>
                      <a:pt x="906" y="4421"/>
                    </a:lnTo>
                    <a:lnTo>
                      <a:pt x="1103" y="4566"/>
                    </a:lnTo>
                    <a:lnTo>
                      <a:pt x="1300" y="4697"/>
                    </a:lnTo>
                    <a:lnTo>
                      <a:pt x="1523" y="4802"/>
                    </a:lnTo>
                    <a:lnTo>
                      <a:pt x="1759" y="4881"/>
                    </a:lnTo>
                    <a:lnTo>
                      <a:pt x="1995" y="4946"/>
                    </a:lnTo>
                    <a:lnTo>
                      <a:pt x="2244" y="4985"/>
                    </a:lnTo>
                    <a:lnTo>
                      <a:pt x="2493" y="4999"/>
                    </a:lnTo>
                    <a:lnTo>
                      <a:pt x="2756" y="4985"/>
                    </a:lnTo>
                    <a:lnTo>
                      <a:pt x="2992" y="4946"/>
                    </a:lnTo>
                    <a:lnTo>
                      <a:pt x="3241" y="4881"/>
                    </a:lnTo>
                    <a:lnTo>
                      <a:pt x="3464" y="4802"/>
                    </a:lnTo>
                    <a:lnTo>
                      <a:pt x="3687" y="4697"/>
                    </a:lnTo>
                    <a:lnTo>
                      <a:pt x="3884" y="4566"/>
                    </a:lnTo>
                    <a:lnTo>
                      <a:pt x="4081" y="4421"/>
                    </a:lnTo>
                    <a:lnTo>
                      <a:pt x="4265" y="4264"/>
                    </a:lnTo>
                    <a:lnTo>
                      <a:pt x="4422" y="4080"/>
                    </a:lnTo>
                    <a:lnTo>
                      <a:pt x="4566" y="3897"/>
                    </a:lnTo>
                    <a:lnTo>
                      <a:pt x="4684" y="3687"/>
                    </a:lnTo>
                    <a:lnTo>
                      <a:pt x="4789" y="3477"/>
                    </a:lnTo>
                    <a:lnTo>
                      <a:pt x="4881" y="3241"/>
                    </a:lnTo>
                    <a:lnTo>
                      <a:pt x="4934" y="3004"/>
                    </a:lnTo>
                    <a:lnTo>
                      <a:pt x="4973" y="2755"/>
                    </a:lnTo>
                    <a:lnTo>
                      <a:pt x="4986" y="2493"/>
                    </a:lnTo>
                    <a:lnTo>
                      <a:pt x="4973" y="2244"/>
                    </a:lnTo>
                    <a:lnTo>
                      <a:pt x="4934" y="1994"/>
                    </a:lnTo>
                    <a:lnTo>
                      <a:pt x="4881" y="1758"/>
                    </a:lnTo>
                    <a:lnTo>
                      <a:pt x="4789" y="1522"/>
                    </a:lnTo>
                    <a:lnTo>
                      <a:pt x="4684" y="1312"/>
                    </a:lnTo>
                    <a:lnTo>
                      <a:pt x="4566" y="1102"/>
                    </a:lnTo>
                    <a:lnTo>
                      <a:pt x="4422" y="905"/>
                    </a:lnTo>
                    <a:lnTo>
                      <a:pt x="4265" y="735"/>
                    </a:lnTo>
                    <a:lnTo>
                      <a:pt x="4081" y="577"/>
                    </a:lnTo>
                    <a:lnTo>
                      <a:pt x="3884" y="433"/>
                    </a:lnTo>
                    <a:lnTo>
                      <a:pt x="3687" y="302"/>
                    </a:lnTo>
                    <a:lnTo>
                      <a:pt x="3464" y="197"/>
                    </a:lnTo>
                    <a:lnTo>
                      <a:pt x="3241" y="118"/>
                    </a:lnTo>
                    <a:lnTo>
                      <a:pt x="2992" y="53"/>
                    </a:lnTo>
                    <a:lnTo>
                      <a:pt x="2756" y="13"/>
                    </a:lnTo>
                    <a:lnTo>
                      <a:pt x="2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21" name="Google Shape;2446;p45"/>
              <p:cNvSpPr/>
              <p:nvPr/>
            </p:nvSpPr>
            <p:spPr>
              <a:xfrm>
                <a:off x="2459972" y="4053255"/>
                <a:ext cx="44749" cy="45001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507" extrusionOk="0">
                    <a:moveTo>
                      <a:pt x="1246" y="1"/>
                    </a:moveTo>
                    <a:lnTo>
                      <a:pt x="1115" y="14"/>
                    </a:lnTo>
                    <a:lnTo>
                      <a:pt x="997" y="27"/>
                    </a:lnTo>
                    <a:lnTo>
                      <a:pt x="879" y="66"/>
                    </a:lnTo>
                    <a:lnTo>
                      <a:pt x="761" y="106"/>
                    </a:lnTo>
                    <a:lnTo>
                      <a:pt x="656" y="158"/>
                    </a:lnTo>
                    <a:lnTo>
                      <a:pt x="551" y="224"/>
                    </a:lnTo>
                    <a:lnTo>
                      <a:pt x="459" y="289"/>
                    </a:lnTo>
                    <a:lnTo>
                      <a:pt x="367" y="368"/>
                    </a:lnTo>
                    <a:lnTo>
                      <a:pt x="289" y="460"/>
                    </a:lnTo>
                    <a:lnTo>
                      <a:pt x="210" y="552"/>
                    </a:lnTo>
                    <a:lnTo>
                      <a:pt x="158" y="656"/>
                    </a:lnTo>
                    <a:lnTo>
                      <a:pt x="105" y="761"/>
                    </a:lnTo>
                    <a:lnTo>
                      <a:pt x="53" y="880"/>
                    </a:lnTo>
                    <a:lnTo>
                      <a:pt x="26" y="998"/>
                    </a:lnTo>
                    <a:lnTo>
                      <a:pt x="13" y="1129"/>
                    </a:lnTo>
                    <a:lnTo>
                      <a:pt x="0" y="1247"/>
                    </a:lnTo>
                    <a:lnTo>
                      <a:pt x="13" y="1378"/>
                    </a:lnTo>
                    <a:lnTo>
                      <a:pt x="26" y="1509"/>
                    </a:lnTo>
                    <a:lnTo>
                      <a:pt x="53" y="1627"/>
                    </a:lnTo>
                    <a:lnTo>
                      <a:pt x="105" y="1732"/>
                    </a:lnTo>
                    <a:lnTo>
                      <a:pt x="158" y="1850"/>
                    </a:lnTo>
                    <a:lnTo>
                      <a:pt x="210" y="1955"/>
                    </a:lnTo>
                    <a:lnTo>
                      <a:pt x="289" y="2047"/>
                    </a:lnTo>
                    <a:lnTo>
                      <a:pt x="367" y="2139"/>
                    </a:lnTo>
                    <a:lnTo>
                      <a:pt x="459" y="2218"/>
                    </a:lnTo>
                    <a:lnTo>
                      <a:pt x="551" y="2283"/>
                    </a:lnTo>
                    <a:lnTo>
                      <a:pt x="656" y="2349"/>
                    </a:lnTo>
                    <a:lnTo>
                      <a:pt x="761" y="2401"/>
                    </a:lnTo>
                    <a:lnTo>
                      <a:pt x="879" y="2441"/>
                    </a:lnTo>
                    <a:lnTo>
                      <a:pt x="997" y="2480"/>
                    </a:lnTo>
                    <a:lnTo>
                      <a:pt x="1115" y="2493"/>
                    </a:lnTo>
                    <a:lnTo>
                      <a:pt x="1246" y="2506"/>
                    </a:lnTo>
                    <a:lnTo>
                      <a:pt x="1378" y="2493"/>
                    </a:lnTo>
                    <a:lnTo>
                      <a:pt x="1496" y="2480"/>
                    </a:lnTo>
                    <a:lnTo>
                      <a:pt x="1614" y="2441"/>
                    </a:lnTo>
                    <a:lnTo>
                      <a:pt x="1732" y="2401"/>
                    </a:lnTo>
                    <a:lnTo>
                      <a:pt x="1837" y="2349"/>
                    </a:lnTo>
                    <a:lnTo>
                      <a:pt x="1942" y="2283"/>
                    </a:lnTo>
                    <a:lnTo>
                      <a:pt x="2047" y="2218"/>
                    </a:lnTo>
                    <a:lnTo>
                      <a:pt x="2125" y="2139"/>
                    </a:lnTo>
                    <a:lnTo>
                      <a:pt x="2217" y="2047"/>
                    </a:lnTo>
                    <a:lnTo>
                      <a:pt x="2283" y="1955"/>
                    </a:lnTo>
                    <a:lnTo>
                      <a:pt x="2348" y="1850"/>
                    </a:lnTo>
                    <a:lnTo>
                      <a:pt x="2401" y="1732"/>
                    </a:lnTo>
                    <a:lnTo>
                      <a:pt x="2440" y="1627"/>
                    </a:lnTo>
                    <a:lnTo>
                      <a:pt x="2467" y="1509"/>
                    </a:lnTo>
                    <a:lnTo>
                      <a:pt x="2493" y="1378"/>
                    </a:lnTo>
                    <a:lnTo>
                      <a:pt x="2493" y="1247"/>
                    </a:lnTo>
                    <a:lnTo>
                      <a:pt x="2493" y="1129"/>
                    </a:lnTo>
                    <a:lnTo>
                      <a:pt x="2467" y="998"/>
                    </a:lnTo>
                    <a:lnTo>
                      <a:pt x="2440" y="880"/>
                    </a:lnTo>
                    <a:lnTo>
                      <a:pt x="2401" y="761"/>
                    </a:lnTo>
                    <a:lnTo>
                      <a:pt x="2348" y="656"/>
                    </a:lnTo>
                    <a:lnTo>
                      <a:pt x="2283" y="552"/>
                    </a:lnTo>
                    <a:lnTo>
                      <a:pt x="2217" y="460"/>
                    </a:lnTo>
                    <a:lnTo>
                      <a:pt x="2125" y="368"/>
                    </a:lnTo>
                    <a:lnTo>
                      <a:pt x="2047" y="289"/>
                    </a:lnTo>
                    <a:lnTo>
                      <a:pt x="1942" y="224"/>
                    </a:lnTo>
                    <a:lnTo>
                      <a:pt x="1837" y="158"/>
                    </a:lnTo>
                    <a:lnTo>
                      <a:pt x="1732" y="106"/>
                    </a:lnTo>
                    <a:lnTo>
                      <a:pt x="1614" y="66"/>
                    </a:lnTo>
                    <a:lnTo>
                      <a:pt x="1496" y="27"/>
                    </a:lnTo>
                    <a:lnTo>
                      <a:pt x="1378" y="14"/>
                    </a:lnTo>
                    <a:lnTo>
                      <a:pt x="12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22" name="Google Shape;2447;p45"/>
              <p:cNvSpPr/>
              <p:nvPr/>
            </p:nvSpPr>
            <p:spPr>
              <a:xfrm>
                <a:off x="2206105" y="3966359"/>
                <a:ext cx="313694" cy="64548"/>
              </a:xfrm>
              <a:custGeom>
                <a:avLst/>
                <a:gdLst/>
                <a:ahLst/>
                <a:cxnLst/>
                <a:rect l="l" t="t" r="r" b="b"/>
                <a:pathLst>
                  <a:path w="17476" h="3596" extrusionOk="0">
                    <a:moveTo>
                      <a:pt x="1" y="1"/>
                    </a:moveTo>
                    <a:lnTo>
                      <a:pt x="1" y="3595"/>
                    </a:lnTo>
                    <a:lnTo>
                      <a:pt x="16872" y="3595"/>
                    </a:lnTo>
                    <a:lnTo>
                      <a:pt x="16990" y="3582"/>
                    </a:lnTo>
                    <a:lnTo>
                      <a:pt x="17108" y="3556"/>
                    </a:lnTo>
                    <a:lnTo>
                      <a:pt x="17213" y="3503"/>
                    </a:lnTo>
                    <a:lnTo>
                      <a:pt x="17292" y="3425"/>
                    </a:lnTo>
                    <a:lnTo>
                      <a:pt x="17370" y="3333"/>
                    </a:lnTo>
                    <a:lnTo>
                      <a:pt x="17423" y="3241"/>
                    </a:lnTo>
                    <a:lnTo>
                      <a:pt x="17462" y="3123"/>
                    </a:lnTo>
                    <a:lnTo>
                      <a:pt x="17475" y="3005"/>
                    </a:lnTo>
                    <a:lnTo>
                      <a:pt x="17462" y="2900"/>
                    </a:lnTo>
                    <a:lnTo>
                      <a:pt x="17436" y="2795"/>
                    </a:lnTo>
                    <a:lnTo>
                      <a:pt x="17384" y="2703"/>
                    </a:lnTo>
                    <a:lnTo>
                      <a:pt x="17331" y="2611"/>
                    </a:lnTo>
                    <a:lnTo>
                      <a:pt x="17252" y="2546"/>
                    </a:lnTo>
                    <a:lnTo>
                      <a:pt x="17161" y="2480"/>
                    </a:lnTo>
                    <a:lnTo>
                      <a:pt x="17069" y="2441"/>
                    </a:lnTo>
                    <a:lnTo>
                      <a:pt x="16964" y="24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23" name="Google Shape;2448;p45"/>
              <p:cNvSpPr/>
              <p:nvPr/>
            </p:nvSpPr>
            <p:spPr>
              <a:xfrm>
                <a:off x="2161374" y="3978601"/>
                <a:ext cx="44749" cy="112116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6246" extrusionOk="0">
                    <a:moveTo>
                      <a:pt x="0" y="1"/>
                    </a:moveTo>
                    <a:lnTo>
                      <a:pt x="420" y="6245"/>
                    </a:lnTo>
                    <a:lnTo>
                      <a:pt x="2073" y="6245"/>
                    </a:lnTo>
                    <a:lnTo>
                      <a:pt x="24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24" name="Google Shape;2449;p45"/>
              <p:cNvSpPr/>
              <p:nvPr/>
            </p:nvSpPr>
            <p:spPr>
              <a:xfrm>
                <a:off x="2162792" y="4068333"/>
                <a:ext cx="41931" cy="10455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825" extrusionOk="0">
                    <a:moveTo>
                      <a:pt x="1050" y="0"/>
                    </a:moveTo>
                    <a:lnTo>
                      <a:pt x="931" y="26"/>
                    </a:lnTo>
                    <a:lnTo>
                      <a:pt x="827" y="53"/>
                    </a:lnTo>
                    <a:lnTo>
                      <a:pt x="722" y="92"/>
                    </a:lnTo>
                    <a:lnTo>
                      <a:pt x="617" y="131"/>
                    </a:lnTo>
                    <a:lnTo>
                      <a:pt x="512" y="197"/>
                    </a:lnTo>
                    <a:lnTo>
                      <a:pt x="433" y="263"/>
                    </a:lnTo>
                    <a:lnTo>
                      <a:pt x="341" y="341"/>
                    </a:lnTo>
                    <a:lnTo>
                      <a:pt x="276" y="420"/>
                    </a:lnTo>
                    <a:lnTo>
                      <a:pt x="197" y="512"/>
                    </a:lnTo>
                    <a:lnTo>
                      <a:pt x="144" y="604"/>
                    </a:lnTo>
                    <a:lnTo>
                      <a:pt x="92" y="709"/>
                    </a:lnTo>
                    <a:lnTo>
                      <a:pt x="52" y="814"/>
                    </a:lnTo>
                    <a:lnTo>
                      <a:pt x="26" y="932"/>
                    </a:lnTo>
                    <a:lnTo>
                      <a:pt x="13" y="1037"/>
                    </a:lnTo>
                    <a:lnTo>
                      <a:pt x="0" y="1168"/>
                    </a:lnTo>
                    <a:lnTo>
                      <a:pt x="0" y="4657"/>
                    </a:lnTo>
                    <a:lnTo>
                      <a:pt x="13" y="4775"/>
                    </a:lnTo>
                    <a:lnTo>
                      <a:pt x="26" y="4894"/>
                    </a:lnTo>
                    <a:lnTo>
                      <a:pt x="52" y="4999"/>
                    </a:lnTo>
                    <a:lnTo>
                      <a:pt x="92" y="5103"/>
                    </a:lnTo>
                    <a:lnTo>
                      <a:pt x="144" y="5208"/>
                    </a:lnTo>
                    <a:lnTo>
                      <a:pt x="197" y="5300"/>
                    </a:lnTo>
                    <a:lnTo>
                      <a:pt x="276" y="5392"/>
                    </a:lnTo>
                    <a:lnTo>
                      <a:pt x="341" y="5484"/>
                    </a:lnTo>
                    <a:lnTo>
                      <a:pt x="433" y="5550"/>
                    </a:lnTo>
                    <a:lnTo>
                      <a:pt x="512" y="5615"/>
                    </a:lnTo>
                    <a:lnTo>
                      <a:pt x="617" y="5681"/>
                    </a:lnTo>
                    <a:lnTo>
                      <a:pt x="722" y="5733"/>
                    </a:lnTo>
                    <a:lnTo>
                      <a:pt x="827" y="5773"/>
                    </a:lnTo>
                    <a:lnTo>
                      <a:pt x="931" y="5799"/>
                    </a:lnTo>
                    <a:lnTo>
                      <a:pt x="1050" y="5812"/>
                    </a:lnTo>
                    <a:lnTo>
                      <a:pt x="1168" y="5825"/>
                    </a:lnTo>
                    <a:lnTo>
                      <a:pt x="1286" y="5812"/>
                    </a:lnTo>
                    <a:lnTo>
                      <a:pt x="1404" y="5799"/>
                    </a:lnTo>
                    <a:lnTo>
                      <a:pt x="1509" y="5773"/>
                    </a:lnTo>
                    <a:lnTo>
                      <a:pt x="1627" y="5733"/>
                    </a:lnTo>
                    <a:lnTo>
                      <a:pt x="1719" y="5681"/>
                    </a:lnTo>
                    <a:lnTo>
                      <a:pt x="1824" y="5615"/>
                    </a:lnTo>
                    <a:lnTo>
                      <a:pt x="1915" y="5550"/>
                    </a:lnTo>
                    <a:lnTo>
                      <a:pt x="1994" y="5484"/>
                    </a:lnTo>
                    <a:lnTo>
                      <a:pt x="2073" y="5392"/>
                    </a:lnTo>
                    <a:lnTo>
                      <a:pt x="2138" y="5300"/>
                    </a:lnTo>
                    <a:lnTo>
                      <a:pt x="2191" y="5208"/>
                    </a:lnTo>
                    <a:lnTo>
                      <a:pt x="2243" y="5103"/>
                    </a:lnTo>
                    <a:lnTo>
                      <a:pt x="2283" y="4999"/>
                    </a:lnTo>
                    <a:lnTo>
                      <a:pt x="2309" y="4894"/>
                    </a:lnTo>
                    <a:lnTo>
                      <a:pt x="2322" y="4775"/>
                    </a:lnTo>
                    <a:lnTo>
                      <a:pt x="2335" y="4657"/>
                    </a:lnTo>
                    <a:lnTo>
                      <a:pt x="2335" y="1168"/>
                    </a:lnTo>
                    <a:lnTo>
                      <a:pt x="2322" y="1037"/>
                    </a:lnTo>
                    <a:lnTo>
                      <a:pt x="2309" y="932"/>
                    </a:lnTo>
                    <a:lnTo>
                      <a:pt x="2283" y="814"/>
                    </a:lnTo>
                    <a:lnTo>
                      <a:pt x="2243" y="709"/>
                    </a:lnTo>
                    <a:lnTo>
                      <a:pt x="2191" y="604"/>
                    </a:lnTo>
                    <a:lnTo>
                      <a:pt x="2138" y="512"/>
                    </a:lnTo>
                    <a:lnTo>
                      <a:pt x="2073" y="420"/>
                    </a:lnTo>
                    <a:lnTo>
                      <a:pt x="1994" y="341"/>
                    </a:lnTo>
                    <a:lnTo>
                      <a:pt x="1915" y="263"/>
                    </a:lnTo>
                    <a:lnTo>
                      <a:pt x="1824" y="197"/>
                    </a:lnTo>
                    <a:lnTo>
                      <a:pt x="1719" y="131"/>
                    </a:lnTo>
                    <a:lnTo>
                      <a:pt x="1627" y="92"/>
                    </a:lnTo>
                    <a:lnTo>
                      <a:pt x="1509" y="53"/>
                    </a:lnTo>
                    <a:lnTo>
                      <a:pt x="1404" y="26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25" name="Google Shape;2450;p45"/>
              <p:cNvSpPr/>
              <p:nvPr/>
            </p:nvSpPr>
            <p:spPr>
              <a:xfrm>
                <a:off x="1891747" y="1544617"/>
                <a:ext cx="591309" cy="702240"/>
              </a:xfrm>
              <a:custGeom>
                <a:avLst/>
                <a:gdLst/>
                <a:ahLst/>
                <a:cxnLst/>
                <a:rect l="l" t="t" r="r" b="b"/>
                <a:pathLst>
                  <a:path w="32942" h="39122" extrusionOk="0">
                    <a:moveTo>
                      <a:pt x="19009" y="1"/>
                    </a:moveTo>
                    <a:lnTo>
                      <a:pt x="18695" y="27"/>
                    </a:lnTo>
                    <a:lnTo>
                      <a:pt x="18406" y="93"/>
                    </a:lnTo>
                    <a:lnTo>
                      <a:pt x="18130" y="171"/>
                    </a:lnTo>
                    <a:lnTo>
                      <a:pt x="17881" y="276"/>
                    </a:lnTo>
                    <a:lnTo>
                      <a:pt x="17645" y="407"/>
                    </a:lnTo>
                    <a:lnTo>
                      <a:pt x="17422" y="552"/>
                    </a:lnTo>
                    <a:lnTo>
                      <a:pt x="17238" y="709"/>
                    </a:lnTo>
                    <a:lnTo>
                      <a:pt x="17055" y="893"/>
                    </a:lnTo>
                    <a:lnTo>
                      <a:pt x="16897" y="1090"/>
                    </a:lnTo>
                    <a:lnTo>
                      <a:pt x="16766" y="1299"/>
                    </a:lnTo>
                    <a:lnTo>
                      <a:pt x="16648" y="1523"/>
                    </a:lnTo>
                    <a:lnTo>
                      <a:pt x="16556" y="1746"/>
                    </a:lnTo>
                    <a:lnTo>
                      <a:pt x="16478" y="1982"/>
                    </a:lnTo>
                    <a:lnTo>
                      <a:pt x="16412" y="2231"/>
                    </a:lnTo>
                    <a:lnTo>
                      <a:pt x="16373" y="2480"/>
                    </a:lnTo>
                    <a:lnTo>
                      <a:pt x="16359" y="2729"/>
                    </a:lnTo>
                    <a:lnTo>
                      <a:pt x="16281" y="2848"/>
                    </a:lnTo>
                    <a:lnTo>
                      <a:pt x="16254" y="2848"/>
                    </a:lnTo>
                    <a:lnTo>
                      <a:pt x="15874" y="2874"/>
                    </a:lnTo>
                    <a:lnTo>
                      <a:pt x="15507" y="2913"/>
                    </a:lnTo>
                    <a:lnTo>
                      <a:pt x="15152" y="2952"/>
                    </a:lnTo>
                    <a:lnTo>
                      <a:pt x="14798" y="2992"/>
                    </a:lnTo>
                    <a:lnTo>
                      <a:pt x="14457" y="3044"/>
                    </a:lnTo>
                    <a:lnTo>
                      <a:pt x="14116" y="3110"/>
                    </a:lnTo>
                    <a:lnTo>
                      <a:pt x="13788" y="3175"/>
                    </a:lnTo>
                    <a:lnTo>
                      <a:pt x="13460" y="3254"/>
                    </a:lnTo>
                    <a:lnTo>
                      <a:pt x="13145" y="3333"/>
                    </a:lnTo>
                    <a:lnTo>
                      <a:pt x="12830" y="3425"/>
                    </a:lnTo>
                    <a:lnTo>
                      <a:pt x="12516" y="3517"/>
                    </a:lnTo>
                    <a:lnTo>
                      <a:pt x="12214" y="3622"/>
                    </a:lnTo>
                    <a:lnTo>
                      <a:pt x="11925" y="3726"/>
                    </a:lnTo>
                    <a:lnTo>
                      <a:pt x="11637" y="3845"/>
                    </a:lnTo>
                    <a:lnTo>
                      <a:pt x="11348" y="3963"/>
                    </a:lnTo>
                    <a:lnTo>
                      <a:pt x="11072" y="4094"/>
                    </a:lnTo>
                    <a:lnTo>
                      <a:pt x="10810" y="4238"/>
                    </a:lnTo>
                    <a:lnTo>
                      <a:pt x="10548" y="4382"/>
                    </a:lnTo>
                    <a:lnTo>
                      <a:pt x="10285" y="4527"/>
                    </a:lnTo>
                    <a:lnTo>
                      <a:pt x="10036" y="4684"/>
                    </a:lnTo>
                    <a:lnTo>
                      <a:pt x="9800" y="4842"/>
                    </a:lnTo>
                    <a:lnTo>
                      <a:pt x="9551" y="5012"/>
                    </a:lnTo>
                    <a:lnTo>
                      <a:pt x="9328" y="5183"/>
                    </a:lnTo>
                    <a:lnTo>
                      <a:pt x="9105" y="5366"/>
                    </a:lnTo>
                    <a:lnTo>
                      <a:pt x="8882" y="5550"/>
                    </a:lnTo>
                    <a:lnTo>
                      <a:pt x="8672" y="5747"/>
                    </a:lnTo>
                    <a:lnTo>
                      <a:pt x="8462" y="5944"/>
                    </a:lnTo>
                    <a:lnTo>
                      <a:pt x="8252" y="6154"/>
                    </a:lnTo>
                    <a:lnTo>
                      <a:pt x="8068" y="6363"/>
                    </a:lnTo>
                    <a:lnTo>
                      <a:pt x="7871" y="6586"/>
                    </a:lnTo>
                    <a:lnTo>
                      <a:pt x="7688" y="6809"/>
                    </a:lnTo>
                    <a:lnTo>
                      <a:pt x="7517" y="7032"/>
                    </a:lnTo>
                    <a:lnTo>
                      <a:pt x="7347" y="7269"/>
                    </a:lnTo>
                    <a:lnTo>
                      <a:pt x="7176" y="7505"/>
                    </a:lnTo>
                    <a:lnTo>
                      <a:pt x="7019" y="7754"/>
                    </a:lnTo>
                    <a:lnTo>
                      <a:pt x="6874" y="8003"/>
                    </a:lnTo>
                    <a:lnTo>
                      <a:pt x="6730" y="8266"/>
                    </a:lnTo>
                    <a:lnTo>
                      <a:pt x="6586" y="8515"/>
                    </a:lnTo>
                    <a:lnTo>
                      <a:pt x="6323" y="9066"/>
                    </a:lnTo>
                    <a:lnTo>
                      <a:pt x="6087" y="9617"/>
                    </a:lnTo>
                    <a:lnTo>
                      <a:pt x="5877" y="10194"/>
                    </a:lnTo>
                    <a:lnTo>
                      <a:pt x="5681" y="10798"/>
                    </a:lnTo>
                    <a:lnTo>
                      <a:pt x="5523" y="11414"/>
                    </a:lnTo>
                    <a:lnTo>
                      <a:pt x="5379" y="12057"/>
                    </a:lnTo>
                    <a:lnTo>
                      <a:pt x="5261" y="12713"/>
                    </a:lnTo>
                    <a:lnTo>
                      <a:pt x="5169" y="13395"/>
                    </a:lnTo>
                    <a:lnTo>
                      <a:pt x="5090" y="14077"/>
                    </a:lnTo>
                    <a:lnTo>
                      <a:pt x="5051" y="14799"/>
                    </a:lnTo>
                    <a:lnTo>
                      <a:pt x="5025" y="15520"/>
                    </a:lnTo>
                    <a:lnTo>
                      <a:pt x="5025" y="16255"/>
                    </a:lnTo>
                    <a:lnTo>
                      <a:pt x="5051" y="17016"/>
                    </a:lnTo>
                    <a:lnTo>
                      <a:pt x="5025" y="17803"/>
                    </a:lnTo>
                    <a:lnTo>
                      <a:pt x="4985" y="18577"/>
                    </a:lnTo>
                    <a:lnTo>
                      <a:pt x="4920" y="19351"/>
                    </a:lnTo>
                    <a:lnTo>
                      <a:pt x="4841" y="20112"/>
                    </a:lnTo>
                    <a:lnTo>
                      <a:pt x="4736" y="20873"/>
                    </a:lnTo>
                    <a:lnTo>
                      <a:pt x="4618" y="21634"/>
                    </a:lnTo>
                    <a:lnTo>
                      <a:pt x="4461" y="22382"/>
                    </a:lnTo>
                    <a:lnTo>
                      <a:pt x="4303" y="23130"/>
                    </a:lnTo>
                    <a:lnTo>
                      <a:pt x="4106" y="23877"/>
                    </a:lnTo>
                    <a:lnTo>
                      <a:pt x="3896" y="24612"/>
                    </a:lnTo>
                    <a:lnTo>
                      <a:pt x="3673" y="25334"/>
                    </a:lnTo>
                    <a:lnTo>
                      <a:pt x="3424" y="26068"/>
                    </a:lnTo>
                    <a:lnTo>
                      <a:pt x="3149" y="26790"/>
                    </a:lnTo>
                    <a:lnTo>
                      <a:pt x="2860" y="27498"/>
                    </a:lnTo>
                    <a:lnTo>
                      <a:pt x="2545" y="28220"/>
                    </a:lnTo>
                    <a:lnTo>
                      <a:pt x="2204" y="28928"/>
                    </a:lnTo>
                    <a:lnTo>
                      <a:pt x="2020" y="29309"/>
                    </a:lnTo>
                    <a:lnTo>
                      <a:pt x="1811" y="29715"/>
                    </a:lnTo>
                    <a:lnTo>
                      <a:pt x="1338" y="30594"/>
                    </a:lnTo>
                    <a:lnTo>
                      <a:pt x="1102" y="31067"/>
                    </a:lnTo>
                    <a:lnTo>
                      <a:pt x="879" y="31552"/>
                    </a:lnTo>
                    <a:lnTo>
                      <a:pt x="656" y="32050"/>
                    </a:lnTo>
                    <a:lnTo>
                      <a:pt x="459" y="32549"/>
                    </a:lnTo>
                    <a:lnTo>
                      <a:pt x="289" y="33047"/>
                    </a:lnTo>
                    <a:lnTo>
                      <a:pt x="223" y="33310"/>
                    </a:lnTo>
                    <a:lnTo>
                      <a:pt x="158" y="33559"/>
                    </a:lnTo>
                    <a:lnTo>
                      <a:pt x="105" y="33808"/>
                    </a:lnTo>
                    <a:lnTo>
                      <a:pt x="53" y="34058"/>
                    </a:lnTo>
                    <a:lnTo>
                      <a:pt x="26" y="34307"/>
                    </a:lnTo>
                    <a:lnTo>
                      <a:pt x="13" y="34556"/>
                    </a:lnTo>
                    <a:lnTo>
                      <a:pt x="0" y="34792"/>
                    </a:lnTo>
                    <a:lnTo>
                      <a:pt x="13" y="35042"/>
                    </a:lnTo>
                    <a:lnTo>
                      <a:pt x="39" y="35278"/>
                    </a:lnTo>
                    <a:lnTo>
                      <a:pt x="79" y="35501"/>
                    </a:lnTo>
                    <a:lnTo>
                      <a:pt x="144" y="35737"/>
                    </a:lnTo>
                    <a:lnTo>
                      <a:pt x="210" y="35960"/>
                    </a:lnTo>
                    <a:lnTo>
                      <a:pt x="315" y="36183"/>
                    </a:lnTo>
                    <a:lnTo>
                      <a:pt x="420" y="36393"/>
                    </a:lnTo>
                    <a:lnTo>
                      <a:pt x="538" y="36563"/>
                    </a:lnTo>
                    <a:lnTo>
                      <a:pt x="656" y="36734"/>
                    </a:lnTo>
                    <a:lnTo>
                      <a:pt x="787" y="36891"/>
                    </a:lnTo>
                    <a:lnTo>
                      <a:pt x="932" y="37036"/>
                    </a:lnTo>
                    <a:lnTo>
                      <a:pt x="1089" y="37180"/>
                    </a:lnTo>
                    <a:lnTo>
                      <a:pt x="1246" y="37311"/>
                    </a:lnTo>
                    <a:lnTo>
                      <a:pt x="1417" y="37429"/>
                    </a:lnTo>
                    <a:lnTo>
                      <a:pt x="1587" y="37547"/>
                    </a:lnTo>
                    <a:lnTo>
                      <a:pt x="1771" y="37652"/>
                    </a:lnTo>
                    <a:lnTo>
                      <a:pt x="1968" y="37757"/>
                    </a:lnTo>
                    <a:lnTo>
                      <a:pt x="2152" y="37849"/>
                    </a:lnTo>
                    <a:lnTo>
                      <a:pt x="2362" y="37928"/>
                    </a:lnTo>
                    <a:lnTo>
                      <a:pt x="2558" y="38006"/>
                    </a:lnTo>
                    <a:lnTo>
                      <a:pt x="2768" y="38072"/>
                    </a:lnTo>
                    <a:lnTo>
                      <a:pt x="3201" y="38190"/>
                    </a:lnTo>
                    <a:lnTo>
                      <a:pt x="3634" y="38269"/>
                    </a:lnTo>
                    <a:lnTo>
                      <a:pt x="4080" y="38334"/>
                    </a:lnTo>
                    <a:lnTo>
                      <a:pt x="4513" y="38374"/>
                    </a:lnTo>
                    <a:lnTo>
                      <a:pt x="4959" y="38374"/>
                    </a:lnTo>
                    <a:lnTo>
                      <a:pt x="5379" y="38361"/>
                    </a:lnTo>
                    <a:lnTo>
                      <a:pt x="5799" y="38334"/>
                    </a:lnTo>
                    <a:lnTo>
                      <a:pt x="6205" y="38282"/>
                    </a:lnTo>
                    <a:lnTo>
                      <a:pt x="6573" y="38203"/>
                    </a:lnTo>
                    <a:lnTo>
                      <a:pt x="6874" y="38125"/>
                    </a:lnTo>
                    <a:lnTo>
                      <a:pt x="7163" y="38033"/>
                    </a:lnTo>
                    <a:lnTo>
                      <a:pt x="7452" y="37941"/>
                    </a:lnTo>
                    <a:lnTo>
                      <a:pt x="7727" y="37836"/>
                    </a:lnTo>
                    <a:lnTo>
                      <a:pt x="7990" y="37705"/>
                    </a:lnTo>
                    <a:lnTo>
                      <a:pt x="8252" y="37574"/>
                    </a:lnTo>
                    <a:lnTo>
                      <a:pt x="8514" y="37442"/>
                    </a:lnTo>
                    <a:lnTo>
                      <a:pt x="8764" y="37285"/>
                    </a:lnTo>
                    <a:lnTo>
                      <a:pt x="8987" y="37521"/>
                    </a:lnTo>
                    <a:lnTo>
                      <a:pt x="9236" y="37731"/>
                    </a:lnTo>
                    <a:lnTo>
                      <a:pt x="9472" y="37928"/>
                    </a:lnTo>
                    <a:lnTo>
                      <a:pt x="9721" y="38111"/>
                    </a:lnTo>
                    <a:lnTo>
                      <a:pt x="9984" y="38282"/>
                    </a:lnTo>
                    <a:lnTo>
                      <a:pt x="10246" y="38426"/>
                    </a:lnTo>
                    <a:lnTo>
                      <a:pt x="10522" y="38571"/>
                    </a:lnTo>
                    <a:lnTo>
                      <a:pt x="10784" y="38689"/>
                    </a:lnTo>
                    <a:lnTo>
                      <a:pt x="11059" y="38794"/>
                    </a:lnTo>
                    <a:lnTo>
                      <a:pt x="11348" y="38885"/>
                    </a:lnTo>
                    <a:lnTo>
                      <a:pt x="11637" y="38951"/>
                    </a:lnTo>
                    <a:lnTo>
                      <a:pt x="11925" y="39017"/>
                    </a:lnTo>
                    <a:lnTo>
                      <a:pt x="12214" y="39056"/>
                    </a:lnTo>
                    <a:lnTo>
                      <a:pt x="12502" y="39095"/>
                    </a:lnTo>
                    <a:lnTo>
                      <a:pt x="12791" y="39108"/>
                    </a:lnTo>
                    <a:lnTo>
                      <a:pt x="13093" y="39122"/>
                    </a:lnTo>
                    <a:lnTo>
                      <a:pt x="13395" y="39108"/>
                    </a:lnTo>
                    <a:lnTo>
                      <a:pt x="13683" y="39095"/>
                    </a:lnTo>
                    <a:lnTo>
                      <a:pt x="13985" y="39056"/>
                    </a:lnTo>
                    <a:lnTo>
                      <a:pt x="14274" y="39017"/>
                    </a:lnTo>
                    <a:lnTo>
                      <a:pt x="14575" y="38951"/>
                    </a:lnTo>
                    <a:lnTo>
                      <a:pt x="14877" y="38885"/>
                    </a:lnTo>
                    <a:lnTo>
                      <a:pt x="15166" y="38807"/>
                    </a:lnTo>
                    <a:lnTo>
                      <a:pt x="15454" y="38715"/>
                    </a:lnTo>
                    <a:lnTo>
                      <a:pt x="15743" y="38623"/>
                    </a:lnTo>
                    <a:lnTo>
                      <a:pt x="16031" y="38505"/>
                    </a:lnTo>
                    <a:lnTo>
                      <a:pt x="16320" y="38387"/>
                    </a:lnTo>
                    <a:lnTo>
                      <a:pt x="16596" y="38256"/>
                    </a:lnTo>
                    <a:lnTo>
                      <a:pt x="16871" y="38111"/>
                    </a:lnTo>
                    <a:lnTo>
                      <a:pt x="17133" y="37967"/>
                    </a:lnTo>
                    <a:lnTo>
                      <a:pt x="17409" y="37810"/>
                    </a:lnTo>
                    <a:lnTo>
                      <a:pt x="17671" y="37639"/>
                    </a:lnTo>
                    <a:lnTo>
                      <a:pt x="17684" y="37652"/>
                    </a:lnTo>
                    <a:lnTo>
                      <a:pt x="17881" y="37757"/>
                    </a:lnTo>
                    <a:lnTo>
                      <a:pt x="18078" y="37862"/>
                    </a:lnTo>
                    <a:lnTo>
                      <a:pt x="18275" y="37954"/>
                    </a:lnTo>
                    <a:lnTo>
                      <a:pt x="18485" y="38046"/>
                    </a:lnTo>
                    <a:lnTo>
                      <a:pt x="18681" y="38111"/>
                    </a:lnTo>
                    <a:lnTo>
                      <a:pt x="18891" y="38190"/>
                    </a:lnTo>
                    <a:lnTo>
                      <a:pt x="19088" y="38243"/>
                    </a:lnTo>
                    <a:lnTo>
                      <a:pt x="19298" y="38295"/>
                    </a:lnTo>
                    <a:lnTo>
                      <a:pt x="19705" y="38374"/>
                    </a:lnTo>
                    <a:lnTo>
                      <a:pt x="20125" y="38426"/>
                    </a:lnTo>
                    <a:lnTo>
                      <a:pt x="20531" y="38453"/>
                    </a:lnTo>
                    <a:lnTo>
                      <a:pt x="20951" y="38439"/>
                    </a:lnTo>
                    <a:lnTo>
                      <a:pt x="21358" y="38400"/>
                    </a:lnTo>
                    <a:lnTo>
                      <a:pt x="21751" y="38321"/>
                    </a:lnTo>
                    <a:lnTo>
                      <a:pt x="22145" y="38216"/>
                    </a:lnTo>
                    <a:lnTo>
                      <a:pt x="22538" y="38085"/>
                    </a:lnTo>
                    <a:lnTo>
                      <a:pt x="22919" y="37928"/>
                    </a:lnTo>
                    <a:lnTo>
                      <a:pt x="23103" y="37836"/>
                    </a:lnTo>
                    <a:lnTo>
                      <a:pt x="23273" y="37731"/>
                    </a:lnTo>
                    <a:lnTo>
                      <a:pt x="23457" y="37626"/>
                    </a:lnTo>
                    <a:lnTo>
                      <a:pt x="23627" y="37508"/>
                    </a:lnTo>
                    <a:lnTo>
                      <a:pt x="23798" y="37390"/>
                    </a:lnTo>
                    <a:lnTo>
                      <a:pt x="23968" y="37259"/>
                    </a:lnTo>
                    <a:lnTo>
                      <a:pt x="24244" y="37429"/>
                    </a:lnTo>
                    <a:lnTo>
                      <a:pt x="24533" y="37587"/>
                    </a:lnTo>
                    <a:lnTo>
                      <a:pt x="24834" y="37731"/>
                    </a:lnTo>
                    <a:lnTo>
                      <a:pt x="25149" y="37875"/>
                    </a:lnTo>
                    <a:lnTo>
                      <a:pt x="25477" y="38006"/>
                    </a:lnTo>
                    <a:lnTo>
                      <a:pt x="25805" y="38125"/>
                    </a:lnTo>
                    <a:lnTo>
                      <a:pt x="26159" y="38243"/>
                    </a:lnTo>
                    <a:lnTo>
                      <a:pt x="26514" y="38334"/>
                    </a:lnTo>
                    <a:lnTo>
                      <a:pt x="26868" y="38426"/>
                    </a:lnTo>
                    <a:lnTo>
                      <a:pt x="27222" y="38492"/>
                    </a:lnTo>
                    <a:lnTo>
                      <a:pt x="27589" y="38557"/>
                    </a:lnTo>
                    <a:lnTo>
                      <a:pt x="27957" y="38597"/>
                    </a:lnTo>
                    <a:lnTo>
                      <a:pt x="28311" y="38623"/>
                    </a:lnTo>
                    <a:lnTo>
                      <a:pt x="28678" y="38636"/>
                    </a:lnTo>
                    <a:lnTo>
                      <a:pt x="29032" y="38636"/>
                    </a:lnTo>
                    <a:lnTo>
                      <a:pt x="29387" y="38610"/>
                    </a:lnTo>
                    <a:lnTo>
                      <a:pt x="29728" y="38571"/>
                    </a:lnTo>
                    <a:lnTo>
                      <a:pt x="30056" y="38505"/>
                    </a:lnTo>
                    <a:lnTo>
                      <a:pt x="30384" y="38426"/>
                    </a:lnTo>
                    <a:lnTo>
                      <a:pt x="30698" y="38334"/>
                    </a:lnTo>
                    <a:lnTo>
                      <a:pt x="30987" y="38203"/>
                    </a:lnTo>
                    <a:lnTo>
                      <a:pt x="31276" y="38059"/>
                    </a:lnTo>
                    <a:lnTo>
                      <a:pt x="31538" y="37902"/>
                    </a:lnTo>
                    <a:lnTo>
                      <a:pt x="31787" y="37705"/>
                    </a:lnTo>
                    <a:lnTo>
                      <a:pt x="31905" y="37600"/>
                    </a:lnTo>
                    <a:lnTo>
                      <a:pt x="32023" y="37495"/>
                    </a:lnTo>
                    <a:lnTo>
                      <a:pt x="32128" y="37377"/>
                    </a:lnTo>
                    <a:lnTo>
                      <a:pt x="32233" y="37246"/>
                    </a:lnTo>
                    <a:lnTo>
                      <a:pt x="32325" y="37128"/>
                    </a:lnTo>
                    <a:lnTo>
                      <a:pt x="32417" y="36983"/>
                    </a:lnTo>
                    <a:lnTo>
                      <a:pt x="32496" y="36839"/>
                    </a:lnTo>
                    <a:lnTo>
                      <a:pt x="32574" y="36695"/>
                    </a:lnTo>
                    <a:lnTo>
                      <a:pt x="32640" y="36537"/>
                    </a:lnTo>
                    <a:lnTo>
                      <a:pt x="32706" y="36380"/>
                    </a:lnTo>
                    <a:lnTo>
                      <a:pt x="32758" y="36209"/>
                    </a:lnTo>
                    <a:lnTo>
                      <a:pt x="32811" y="36026"/>
                    </a:lnTo>
                    <a:lnTo>
                      <a:pt x="32850" y="35842"/>
                    </a:lnTo>
                    <a:lnTo>
                      <a:pt x="32889" y="35645"/>
                    </a:lnTo>
                    <a:lnTo>
                      <a:pt x="32916" y="35448"/>
                    </a:lnTo>
                    <a:lnTo>
                      <a:pt x="32942" y="35238"/>
                    </a:lnTo>
                    <a:lnTo>
                      <a:pt x="32942" y="35002"/>
                    </a:lnTo>
                    <a:lnTo>
                      <a:pt x="32942" y="34779"/>
                    </a:lnTo>
                    <a:lnTo>
                      <a:pt x="32942" y="34543"/>
                    </a:lnTo>
                    <a:lnTo>
                      <a:pt x="32916" y="34320"/>
                    </a:lnTo>
                    <a:lnTo>
                      <a:pt x="32889" y="34097"/>
                    </a:lnTo>
                    <a:lnTo>
                      <a:pt x="32850" y="33887"/>
                    </a:lnTo>
                    <a:lnTo>
                      <a:pt x="32811" y="33664"/>
                    </a:lnTo>
                    <a:lnTo>
                      <a:pt x="32758" y="33454"/>
                    </a:lnTo>
                    <a:lnTo>
                      <a:pt x="32627" y="33021"/>
                    </a:lnTo>
                    <a:lnTo>
                      <a:pt x="32470" y="32615"/>
                    </a:lnTo>
                    <a:lnTo>
                      <a:pt x="32286" y="32208"/>
                    </a:lnTo>
                    <a:lnTo>
                      <a:pt x="32089" y="31801"/>
                    </a:lnTo>
                    <a:lnTo>
                      <a:pt x="31879" y="31408"/>
                    </a:lnTo>
                    <a:lnTo>
                      <a:pt x="31656" y="31014"/>
                    </a:lnTo>
                    <a:lnTo>
                      <a:pt x="31197" y="30240"/>
                    </a:lnTo>
                    <a:lnTo>
                      <a:pt x="30751" y="29453"/>
                    </a:lnTo>
                    <a:lnTo>
                      <a:pt x="30528" y="29059"/>
                    </a:lnTo>
                    <a:lnTo>
                      <a:pt x="30318" y="28666"/>
                    </a:lnTo>
                    <a:lnTo>
                      <a:pt x="30174" y="28351"/>
                    </a:lnTo>
                    <a:lnTo>
                      <a:pt x="30029" y="28023"/>
                    </a:lnTo>
                    <a:lnTo>
                      <a:pt x="29898" y="27695"/>
                    </a:lnTo>
                    <a:lnTo>
                      <a:pt x="29767" y="27367"/>
                    </a:lnTo>
                    <a:lnTo>
                      <a:pt x="29636" y="26960"/>
                    </a:lnTo>
                    <a:lnTo>
                      <a:pt x="29518" y="26540"/>
                    </a:lnTo>
                    <a:lnTo>
                      <a:pt x="29413" y="26108"/>
                    </a:lnTo>
                    <a:lnTo>
                      <a:pt x="29321" y="25661"/>
                    </a:lnTo>
                    <a:lnTo>
                      <a:pt x="29242" y="25215"/>
                    </a:lnTo>
                    <a:lnTo>
                      <a:pt x="29177" y="24756"/>
                    </a:lnTo>
                    <a:lnTo>
                      <a:pt x="29111" y="24297"/>
                    </a:lnTo>
                    <a:lnTo>
                      <a:pt x="29072" y="23825"/>
                    </a:lnTo>
                    <a:lnTo>
                      <a:pt x="29032" y="23366"/>
                    </a:lnTo>
                    <a:lnTo>
                      <a:pt x="29006" y="22893"/>
                    </a:lnTo>
                    <a:lnTo>
                      <a:pt x="28967" y="21962"/>
                    </a:lnTo>
                    <a:lnTo>
                      <a:pt x="28954" y="21057"/>
                    </a:lnTo>
                    <a:lnTo>
                      <a:pt x="28941" y="20178"/>
                    </a:lnTo>
                    <a:lnTo>
                      <a:pt x="28954" y="19496"/>
                    </a:lnTo>
                    <a:lnTo>
                      <a:pt x="28980" y="18840"/>
                    </a:lnTo>
                    <a:lnTo>
                      <a:pt x="29019" y="18184"/>
                    </a:lnTo>
                    <a:lnTo>
                      <a:pt x="29072" y="17554"/>
                    </a:lnTo>
                    <a:lnTo>
                      <a:pt x="29177" y="16268"/>
                    </a:lnTo>
                    <a:lnTo>
                      <a:pt x="29216" y="15639"/>
                    </a:lnTo>
                    <a:lnTo>
                      <a:pt x="29255" y="14996"/>
                    </a:lnTo>
                    <a:lnTo>
                      <a:pt x="29255" y="14340"/>
                    </a:lnTo>
                    <a:lnTo>
                      <a:pt x="29242" y="13671"/>
                    </a:lnTo>
                    <a:lnTo>
                      <a:pt x="29216" y="13330"/>
                    </a:lnTo>
                    <a:lnTo>
                      <a:pt x="29190" y="12975"/>
                    </a:lnTo>
                    <a:lnTo>
                      <a:pt x="29150" y="12634"/>
                    </a:lnTo>
                    <a:lnTo>
                      <a:pt x="29098" y="12280"/>
                    </a:lnTo>
                    <a:lnTo>
                      <a:pt x="29032" y="11913"/>
                    </a:lnTo>
                    <a:lnTo>
                      <a:pt x="28967" y="11545"/>
                    </a:lnTo>
                    <a:lnTo>
                      <a:pt x="28875" y="11165"/>
                    </a:lnTo>
                    <a:lnTo>
                      <a:pt x="28783" y="10785"/>
                    </a:lnTo>
                    <a:lnTo>
                      <a:pt x="28678" y="10391"/>
                    </a:lnTo>
                    <a:lnTo>
                      <a:pt x="28547" y="9997"/>
                    </a:lnTo>
                    <a:lnTo>
                      <a:pt x="28403" y="9591"/>
                    </a:lnTo>
                    <a:lnTo>
                      <a:pt x="28245" y="9171"/>
                    </a:lnTo>
                    <a:lnTo>
                      <a:pt x="28140" y="8935"/>
                    </a:lnTo>
                    <a:lnTo>
                      <a:pt x="28035" y="8685"/>
                    </a:lnTo>
                    <a:lnTo>
                      <a:pt x="27904" y="8462"/>
                    </a:lnTo>
                    <a:lnTo>
                      <a:pt x="27773" y="8226"/>
                    </a:lnTo>
                    <a:lnTo>
                      <a:pt x="27629" y="8016"/>
                    </a:lnTo>
                    <a:lnTo>
                      <a:pt x="27484" y="7807"/>
                    </a:lnTo>
                    <a:lnTo>
                      <a:pt x="27327" y="7597"/>
                    </a:lnTo>
                    <a:lnTo>
                      <a:pt x="27169" y="7400"/>
                    </a:lnTo>
                    <a:lnTo>
                      <a:pt x="26841" y="7032"/>
                    </a:lnTo>
                    <a:lnTo>
                      <a:pt x="26514" y="6691"/>
                    </a:lnTo>
                    <a:lnTo>
                      <a:pt x="26172" y="6377"/>
                    </a:lnTo>
                    <a:lnTo>
                      <a:pt x="25831" y="6088"/>
                    </a:lnTo>
                    <a:lnTo>
                      <a:pt x="25503" y="5839"/>
                    </a:lnTo>
                    <a:lnTo>
                      <a:pt x="25202" y="5629"/>
                    </a:lnTo>
                    <a:lnTo>
                      <a:pt x="24926" y="5445"/>
                    </a:lnTo>
                    <a:lnTo>
                      <a:pt x="24690" y="5288"/>
                    </a:lnTo>
                    <a:lnTo>
                      <a:pt x="24336" y="5091"/>
                    </a:lnTo>
                    <a:lnTo>
                      <a:pt x="24191" y="5025"/>
                    </a:lnTo>
                    <a:lnTo>
                      <a:pt x="24244" y="4789"/>
                    </a:lnTo>
                    <a:lnTo>
                      <a:pt x="24270" y="4553"/>
                    </a:lnTo>
                    <a:lnTo>
                      <a:pt x="24270" y="4304"/>
                    </a:lnTo>
                    <a:lnTo>
                      <a:pt x="24244" y="4068"/>
                    </a:lnTo>
                    <a:lnTo>
                      <a:pt x="24205" y="3831"/>
                    </a:lnTo>
                    <a:lnTo>
                      <a:pt x="24126" y="3608"/>
                    </a:lnTo>
                    <a:lnTo>
                      <a:pt x="24034" y="3385"/>
                    </a:lnTo>
                    <a:lnTo>
                      <a:pt x="23916" y="3175"/>
                    </a:lnTo>
                    <a:lnTo>
                      <a:pt x="23772" y="2992"/>
                    </a:lnTo>
                    <a:lnTo>
                      <a:pt x="23614" y="2821"/>
                    </a:lnTo>
                    <a:lnTo>
                      <a:pt x="23522" y="2743"/>
                    </a:lnTo>
                    <a:lnTo>
                      <a:pt x="23431" y="2664"/>
                    </a:lnTo>
                    <a:lnTo>
                      <a:pt x="23326" y="2598"/>
                    </a:lnTo>
                    <a:lnTo>
                      <a:pt x="23221" y="2546"/>
                    </a:lnTo>
                    <a:lnTo>
                      <a:pt x="23103" y="2493"/>
                    </a:lnTo>
                    <a:lnTo>
                      <a:pt x="22985" y="2441"/>
                    </a:lnTo>
                    <a:lnTo>
                      <a:pt x="22866" y="2401"/>
                    </a:lnTo>
                    <a:lnTo>
                      <a:pt x="22735" y="2375"/>
                    </a:lnTo>
                    <a:lnTo>
                      <a:pt x="22591" y="2349"/>
                    </a:lnTo>
                    <a:lnTo>
                      <a:pt x="22460" y="2336"/>
                    </a:lnTo>
                    <a:lnTo>
                      <a:pt x="22302" y="2323"/>
                    </a:lnTo>
                    <a:lnTo>
                      <a:pt x="22158" y="2336"/>
                    </a:lnTo>
                    <a:lnTo>
                      <a:pt x="22040" y="2349"/>
                    </a:lnTo>
                    <a:lnTo>
                      <a:pt x="21922" y="2362"/>
                    </a:lnTo>
                    <a:lnTo>
                      <a:pt x="21883" y="2126"/>
                    </a:lnTo>
                    <a:lnTo>
                      <a:pt x="21804" y="1890"/>
                    </a:lnTo>
                    <a:lnTo>
                      <a:pt x="21725" y="1654"/>
                    </a:lnTo>
                    <a:lnTo>
                      <a:pt x="21620" y="1431"/>
                    </a:lnTo>
                    <a:lnTo>
                      <a:pt x="21489" y="1221"/>
                    </a:lnTo>
                    <a:lnTo>
                      <a:pt x="21358" y="1024"/>
                    </a:lnTo>
                    <a:lnTo>
                      <a:pt x="21200" y="827"/>
                    </a:lnTo>
                    <a:lnTo>
                      <a:pt x="21030" y="657"/>
                    </a:lnTo>
                    <a:lnTo>
                      <a:pt x="20833" y="499"/>
                    </a:lnTo>
                    <a:lnTo>
                      <a:pt x="20623" y="368"/>
                    </a:lnTo>
                    <a:lnTo>
                      <a:pt x="20400" y="250"/>
                    </a:lnTo>
                    <a:lnTo>
                      <a:pt x="20151" y="145"/>
                    </a:lnTo>
                    <a:lnTo>
                      <a:pt x="19888" y="66"/>
                    </a:lnTo>
                    <a:lnTo>
                      <a:pt x="19613" y="27"/>
                    </a:lnTo>
                    <a:lnTo>
                      <a:pt x="1932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26" name="Google Shape;2451;p45"/>
              <p:cNvSpPr/>
              <p:nvPr/>
            </p:nvSpPr>
            <p:spPr>
              <a:xfrm>
                <a:off x="1989700" y="3428739"/>
                <a:ext cx="395636" cy="44767"/>
              </a:xfrm>
              <a:custGeom>
                <a:avLst/>
                <a:gdLst/>
                <a:ahLst/>
                <a:cxnLst/>
                <a:rect l="l" t="t" r="r" b="b"/>
                <a:pathLst>
                  <a:path w="22041" h="2494" extrusionOk="0">
                    <a:moveTo>
                      <a:pt x="1" y="1"/>
                    </a:moveTo>
                    <a:lnTo>
                      <a:pt x="14" y="250"/>
                    </a:lnTo>
                    <a:lnTo>
                      <a:pt x="53" y="499"/>
                    </a:lnTo>
                    <a:lnTo>
                      <a:pt x="106" y="736"/>
                    </a:lnTo>
                    <a:lnTo>
                      <a:pt x="197" y="972"/>
                    </a:lnTo>
                    <a:lnTo>
                      <a:pt x="302" y="1182"/>
                    </a:lnTo>
                    <a:lnTo>
                      <a:pt x="420" y="1392"/>
                    </a:lnTo>
                    <a:lnTo>
                      <a:pt x="565" y="1588"/>
                    </a:lnTo>
                    <a:lnTo>
                      <a:pt x="735" y="1759"/>
                    </a:lnTo>
                    <a:lnTo>
                      <a:pt x="906" y="1916"/>
                    </a:lnTo>
                    <a:lnTo>
                      <a:pt x="1103" y="2061"/>
                    </a:lnTo>
                    <a:lnTo>
                      <a:pt x="1299" y="2192"/>
                    </a:lnTo>
                    <a:lnTo>
                      <a:pt x="1522" y="2297"/>
                    </a:lnTo>
                    <a:lnTo>
                      <a:pt x="1759" y="2375"/>
                    </a:lnTo>
                    <a:lnTo>
                      <a:pt x="1995" y="2441"/>
                    </a:lnTo>
                    <a:lnTo>
                      <a:pt x="2244" y="2480"/>
                    </a:lnTo>
                    <a:lnTo>
                      <a:pt x="2493" y="2494"/>
                    </a:lnTo>
                    <a:lnTo>
                      <a:pt x="19548" y="2494"/>
                    </a:lnTo>
                    <a:lnTo>
                      <a:pt x="19797" y="2480"/>
                    </a:lnTo>
                    <a:lnTo>
                      <a:pt x="20046" y="2441"/>
                    </a:lnTo>
                    <a:lnTo>
                      <a:pt x="20282" y="2375"/>
                    </a:lnTo>
                    <a:lnTo>
                      <a:pt x="20519" y="2297"/>
                    </a:lnTo>
                    <a:lnTo>
                      <a:pt x="20729" y="2192"/>
                    </a:lnTo>
                    <a:lnTo>
                      <a:pt x="20938" y="2061"/>
                    </a:lnTo>
                    <a:lnTo>
                      <a:pt x="21135" y="1916"/>
                    </a:lnTo>
                    <a:lnTo>
                      <a:pt x="21306" y="1759"/>
                    </a:lnTo>
                    <a:lnTo>
                      <a:pt x="21476" y="1588"/>
                    </a:lnTo>
                    <a:lnTo>
                      <a:pt x="21621" y="1392"/>
                    </a:lnTo>
                    <a:lnTo>
                      <a:pt x="21739" y="1182"/>
                    </a:lnTo>
                    <a:lnTo>
                      <a:pt x="21844" y="972"/>
                    </a:lnTo>
                    <a:lnTo>
                      <a:pt x="21922" y="736"/>
                    </a:lnTo>
                    <a:lnTo>
                      <a:pt x="21988" y="499"/>
                    </a:lnTo>
                    <a:lnTo>
                      <a:pt x="22027" y="250"/>
                    </a:lnTo>
                    <a:lnTo>
                      <a:pt x="2204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884" tIns="121884" rIns="121884" bIns="121884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74035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C4EBB929-1B65-5A25-1DF5-51441C396A70}"/>
              </a:ext>
            </a:extLst>
          </p:cNvPr>
          <p:cNvSpPr/>
          <p:nvPr/>
        </p:nvSpPr>
        <p:spPr>
          <a:xfrm rot="12995570" flipH="1">
            <a:off x="4083134" y="-7251717"/>
            <a:ext cx="4590727" cy="20026498"/>
          </a:xfrm>
          <a:custGeom>
            <a:avLst/>
            <a:gdLst>
              <a:gd name="connsiteX0" fmla="*/ 140599 w 668361"/>
              <a:gd name="connsiteY0" fmla="*/ 245336 h 2915645"/>
              <a:gd name="connsiteX1" fmla="*/ 108665 w 668361"/>
              <a:gd name="connsiteY1" fmla="*/ 197693 h 2915645"/>
              <a:gd name="connsiteX2" fmla="*/ 58915 w 668361"/>
              <a:gd name="connsiteY2" fmla="*/ 0 h 2915645"/>
              <a:gd name="connsiteX3" fmla="*/ 149881 w 668361"/>
              <a:gd name="connsiteY3" fmla="*/ 0 h 2915645"/>
              <a:gd name="connsiteX4" fmla="*/ 173094 w 668361"/>
              <a:gd name="connsiteY4" fmla="*/ 31461 h 2915645"/>
              <a:gd name="connsiteX5" fmla="*/ 173472 w 668361"/>
              <a:gd name="connsiteY5" fmla="*/ 74380 h 2915645"/>
              <a:gd name="connsiteX6" fmla="*/ 193765 w 668361"/>
              <a:gd name="connsiteY6" fmla="*/ 147287 h 2915645"/>
              <a:gd name="connsiteX7" fmla="*/ 330579 w 668361"/>
              <a:gd name="connsiteY7" fmla="*/ 298503 h 2915645"/>
              <a:gd name="connsiteX8" fmla="*/ 277555 w 668361"/>
              <a:gd name="connsiteY8" fmla="*/ 359382 h 2915645"/>
              <a:gd name="connsiteX9" fmla="*/ 267082 w 668361"/>
              <a:gd name="connsiteY9" fmla="*/ 371820 h 2915645"/>
              <a:gd name="connsiteX10" fmla="*/ 140599 w 668361"/>
              <a:gd name="connsiteY10" fmla="*/ 245336 h 2915645"/>
              <a:gd name="connsiteX11" fmla="*/ 166926 w 668361"/>
              <a:gd name="connsiteY11" fmla="*/ 750840 h 2915645"/>
              <a:gd name="connsiteX12" fmla="*/ 553147 w 668361"/>
              <a:gd name="connsiteY12" fmla="*/ 750840 h 2915645"/>
              <a:gd name="connsiteX13" fmla="*/ 551838 w 668361"/>
              <a:gd name="connsiteY13" fmla="*/ 737748 h 2915645"/>
              <a:gd name="connsiteX14" fmla="*/ 531545 w 668361"/>
              <a:gd name="connsiteY14" fmla="*/ 672287 h 2915645"/>
              <a:gd name="connsiteX15" fmla="*/ 517144 w 668361"/>
              <a:gd name="connsiteY15" fmla="*/ 644139 h 2915645"/>
              <a:gd name="connsiteX16" fmla="*/ 206202 w 668361"/>
              <a:gd name="connsiteY16" fmla="*/ 644139 h 2915645"/>
              <a:gd name="connsiteX17" fmla="*/ 191146 w 668361"/>
              <a:gd name="connsiteY17" fmla="*/ 672287 h 2915645"/>
              <a:gd name="connsiteX18" fmla="*/ 168890 w 668361"/>
              <a:gd name="connsiteY18" fmla="*/ 737748 h 2915645"/>
              <a:gd name="connsiteX19" fmla="*/ 166926 w 668361"/>
              <a:gd name="connsiteY19" fmla="*/ 750840 h 2915645"/>
              <a:gd name="connsiteX20" fmla="*/ 205548 w 668361"/>
              <a:gd name="connsiteY20" fmla="*/ 902056 h 2915645"/>
              <a:gd name="connsiteX21" fmla="*/ 206857 w 668361"/>
              <a:gd name="connsiteY21" fmla="*/ 903365 h 2915645"/>
              <a:gd name="connsiteX22" fmla="*/ 513216 w 668361"/>
              <a:gd name="connsiteY22" fmla="*/ 903365 h 2915645"/>
              <a:gd name="connsiteX23" fmla="*/ 513870 w 668361"/>
              <a:gd name="connsiteY23" fmla="*/ 902056 h 2915645"/>
              <a:gd name="connsiteX24" fmla="*/ 536127 w 668361"/>
              <a:gd name="connsiteY24" fmla="*/ 856233 h 2915645"/>
              <a:gd name="connsiteX25" fmla="*/ 551184 w 668361"/>
              <a:gd name="connsiteY25" fmla="*/ 797318 h 2915645"/>
              <a:gd name="connsiteX26" fmla="*/ 168890 w 668361"/>
              <a:gd name="connsiteY26" fmla="*/ 797318 h 2915645"/>
              <a:gd name="connsiteX27" fmla="*/ 183291 w 668361"/>
              <a:gd name="connsiteY27" fmla="*/ 856233 h 2915645"/>
              <a:gd name="connsiteX28" fmla="*/ 205548 w 668361"/>
              <a:gd name="connsiteY28" fmla="*/ 902056 h 2915645"/>
              <a:gd name="connsiteX29" fmla="*/ 154488 w 668361"/>
              <a:gd name="connsiteY29" fmla="*/ 1451276 h 2915645"/>
              <a:gd name="connsiteX30" fmla="*/ 373783 w 668361"/>
              <a:gd name="connsiteY30" fmla="*/ 1451276 h 2915645"/>
              <a:gd name="connsiteX31" fmla="*/ 374438 w 668361"/>
              <a:gd name="connsiteY31" fmla="*/ 1451276 h 2915645"/>
              <a:gd name="connsiteX32" fmla="*/ 543982 w 668361"/>
              <a:gd name="connsiteY32" fmla="*/ 1451276 h 2915645"/>
              <a:gd name="connsiteX33" fmla="*/ 542673 w 668361"/>
              <a:gd name="connsiteY33" fmla="*/ 1436874 h 2915645"/>
              <a:gd name="connsiteX34" fmla="*/ 524999 w 668361"/>
              <a:gd name="connsiteY34" fmla="*/ 1371413 h 2915645"/>
              <a:gd name="connsiteX35" fmla="*/ 523690 w 668361"/>
              <a:gd name="connsiteY35" fmla="*/ 1368140 h 2915645"/>
              <a:gd name="connsiteX36" fmla="*/ 511907 w 668361"/>
              <a:gd name="connsiteY36" fmla="*/ 1344574 h 2915645"/>
              <a:gd name="connsiteX37" fmla="*/ 187219 w 668361"/>
              <a:gd name="connsiteY37" fmla="*/ 1344574 h 2915645"/>
              <a:gd name="connsiteX38" fmla="*/ 170853 w 668361"/>
              <a:gd name="connsiteY38" fmla="*/ 1371413 h 2915645"/>
              <a:gd name="connsiteX39" fmla="*/ 153833 w 668361"/>
              <a:gd name="connsiteY39" fmla="*/ 1436874 h 2915645"/>
              <a:gd name="connsiteX40" fmla="*/ 154488 w 668361"/>
              <a:gd name="connsiteY40" fmla="*/ 1451276 h 2915645"/>
              <a:gd name="connsiteX41" fmla="*/ 204893 w 668361"/>
              <a:gd name="connsiteY41" fmla="*/ 1604455 h 2915645"/>
              <a:gd name="connsiteX42" fmla="*/ 498160 w 668361"/>
              <a:gd name="connsiteY42" fmla="*/ 1604455 h 2915645"/>
              <a:gd name="connsiteX43" fmla="*/ 504051 w 668361"/>
              <a:gd name="connsiteY43" fmla="*/ 1595291 h 2915645"/>
              <a:gd name="connsiteX44" fmla="*/ 513870 w 668361"/>
              <a:gd name="connsiteY44" fmla="*/ 1578271 h 2915645"/>
              <a:gd name="connsiteX45" fmla="*/ 513216 w 668361"/>
              <a:gd name="connsiteY45" fmla="*/ 1578271 h 2915645"/>
              <a:gd name="connsiteX46" fmla="*/ 526962 w 668361"/>
              <a:gd name="connsiteY46" fmla="*/ 1548813 h 2915645"/>
              <a:gd name="connsiteX47" fmla="*/ 541364 w 668361"/>
              <a:gd name="connsiteY47" fmla="*/ 1497754 h 2915645"/>
              <a:gd name="connsiteX48" fmla="*/ 374438 w 668361"/>
              <a:gd name="connsiteY48" fmla="*/ 1497753 h 2915645"/>
              <a:gd name="connsiteX49" fmla="*/ 373783 w 668361"/>
              <a:gd name="connsiteY49" fmla="*/ 1497753 h 2915645"/>
              <a:gd name="connsiteX50" fmla="*/ 160379 w 668361"/>
              <a:gd name="connsiteY50" fmla="*/ 1497754 h 2915645"/>
              <a:gd name="connsiteX51" fmla="*/ 176745 w 668361"/>
              <a:gd name="connsiteY51" fmla="*/ 1548814 h 2915645"/>
              <a:gd name="connsiteX52" fmla="*/ 199002 w 668361"/>
              <a:gd name="connsiteY52" fmla="*/ 1594636 h 2915645"/>
              <a:gd name="connsiteX53" fmla="*/ 204893 w 668361"/>
              <a:gd name="connsiteY53" fmla="*/ 1603801 h 2915645"/>
              <a:gd name="connsiteX54" fmla="*/ 103428 w 668361"/>
              <a:gd name="connsiteY54" fmla="*/ 2176587 h 2915645"/>
              <a:gd name="connsiteX55" fmla="*/ 543328 w 668361"/>
              <a:gd name="connsiteY55" fmla="*/ 2176587 h 2915645"/>
              <a:gd name="connsiteX56" fmla="*/ 542019 w 668361"/>
              <a:gd name="connsiteY56" fmla="*/ 2168731 h 2915645"/>
              <a:gd name="connsiteX57" fmla="*/ 517144 w 668361"/>
              <a:gd name="connsiteY57" fmla="*/ 2103270 h 2915645"/>
              <a:gd name="connsiteX58" fmla="*/ 492268 w 668361"/>
              <a:gd name="connsiteY58" fmla="*/ 2064648 h 2915645"/>
              <a:gd name="connsiteX59" fmla="*/ 151215 w 668361"/>
              <a:gd name="connsiteY59" fmla="*/ 2064648 h 2915645"/>
              <a:gd name="connsiteX60" fmla="*/ 126340 w 668361"/>
              <a:gd name="connsiteY60" fmla="*/ 2103270 h 2915645"/>
              <a:gd name="connsiteX61" fmla="*/ 104083 w 668361"/>
              <a:gd name="connsiteY61" fmla="*/ 2168731 h 2915645"/>
              <a:gd name="connsiteX62" fmla="*/ 103428 w 668361"/>
              <a:gd name="connsiteY62" fmla="*/ 2176587 h 2915645"/>
              <a:gd name="connsiteX63" fmla="*/ 157761 w 668361"/>
              <a:gd name="connsiteY63" fmla="*/ 2325838 h 2915645"/>
              <a:gd name="connsiteX64" fmla="*/ 167581 w 668361"/>
              <a:gd name="connsiteY64" fmla="*/ 2337621 h 2915645"/>
              <a:gd name="connsiteX65" fmla="*/ 488341 w 668361"/>
              <a:gd name="connsiteY65" fmla="*/ 2337621 h 2915645"/>
              <a:gd name="connsiteX66" fmla="*/ 496850 w 668361"/>
              <a:gd name="connsiteY66" fmla="*/ 2325838 h 2915645"/>
              <a:gd name="connsiteX67" fmla="*/ 524344 w 668361"/>
              <a:gd name="connsiteY67" fmla="*/ 2280015 h 2915645"/>
              <a:gd name="connsiteX68" fmla="*/ 542673 w 668361"/>
              <a:gd name="connsiteY68" fmla="*/ 2225028 h 2915645"/>
              <a:gd name="connsiteX69" fmla="*/ 107356 w 668361"/>
              <a:gd name="connsiteY69" fmla="*/ 2225028 h 2915645"/>
              <a:gd name="connsiteX70" fmla="*/ 128304 w 668361"/>
              <a:gd name="connsiteY70" fmla="*/ 2280015 h 2915645"/>
              <a:gd name="connsiteX71" fmla="*/ 157761 w 668361"/>
              <a:gd name="connsiteY71" fmla="*/ 2325838 h 2915645"/>
              <a:gd name="connsiteX72" fmla="*/ 72171 w 668361"/>
              <a:gd name="connsiteY72" fmla="*/ 2377144 h 2915645"/>
              <a:gd name="connsiteX73" fmla="*/ 0 w 668361"/>
              <a:gd name="connsiteY73" fmla="*/ 2189025 h 2915645"/>
              <a:gd name="connsiteX74" fmla="*/ 247443 w 668361"/>
              <a:gd name="connsiteY74" fmla="*/ 1838152 h 2915645"/>
              <a:gd name="connsiteX75" fmla="*/ 255299 w 668361"/>
              <a:gd name="connsiteY75" fmla="*/ 1831606 h 2915645"/>
              <a:gd name="connsiteX76" fmla="*/ 263154 w 668361"/>
              <a:gd name="connsiteY76" fmla="*/ 1825060 h 2915645"/>
              <a:gd name="connsiteX77" fmla="*/ 276901 w 668361"/>
              <a:gd name="connsiteY77" fmla="*/ 1813931 h 2915645"/>
              <a:gd name="connsiteX78" fmla="*/ 339743 w 668361"/>
              <a:gd name="connsiteY78" fmla="*/ 1763526 h 2915645"/>
              <a:gd name="connsiteX79" fmla="*/ 347599 w 668361"/>
              <a:gd name="connsiteY79" fmla="*/ 1756980 h 2915645"/>
              <a:gd name="connsiteX80" fmla="*/ 355454 w 668361"/>
              <a:gd name="connsiteY80" fmla="*/ 1750434 h 2915645"/>
              <a:gd name="connsiteX81" fmla="*/ 462811 w 668361"/>
              <a:gd name="connsiteY81" fmla="*/ 1647659 h 2915645"/>
              <a:gd name="connsiteX82" fmla="*/ 236314 w 668361"/>
              <a:gd name="connsiteY82" fmla="*/ 1647660 h 2915645"/>
              <a:gd name="connsiteX83" fmla="*/ 324688 w 668361"/>
              <a:gd name="connsiteY83" fmla="*/ 1749125 h 2915645"/>
              <a:gd name="connsiteX84" fmla="*/ 261845 w 668361"/>
              <a:gd name="connsiteY84" fmla="*/ 1799530 h 2915645"/>
              <a:gd name="connsiteX85" fmla="*/ 248097 w 668361"/>
              <a:gd name="connsiteY85" fmla="*/ 1810659 h 2915645"/>
              <a:gd name="connsiteX86" fmla="*/ 51060 w 668361"/>
              <a:gd name="connsiteY86" fmla="*/ 1434911 h 2915645"/>
              <a:gd name="connsiteX87" fmla="*/ 267736 w 668361"/>
              <a:gd name="connsiteY87" fmla="*/ 1136407 h 2915645"/>
              <a:gd name="connsiteX88" fmla="*/ 312904 w 668361"/>
              <a:gd name="connsiteY88" fmla="*/ 1173066 h 2915645"/>
              <a:gd name="connsiteX89" fmla="*/ 344980 w 668361"/>
              <a:gd name="connsiteY89" fmla="*/ 1198595 h 2915645"/>
              <a:gd name="connsiteX90" fmla="*/ 227805 w 668361"/>
              <a:gd name="connsiteY90" fmla="*/ 1296787 h 2915645"/>
              <a:gd name="connsiteX91" fmla="*/ 481139 w 668361"/>
              <a:gd name="connsiteY91" fmla="*/ 1296787 h 2915645"/>
              <a:gd name="connsiteX92" fmla="*/ 379020 w 668361"/>
              <a:gd name="connsiteY92" fmla="*/ 1199250 h 2915645"/>
              <a:gd name="connsiteX93" fmla="*/ 371165 w 668361"/>
              <a:gd name="connsiteY93" fmla="*/ 1192704 h 2915645"/>
              <a:gd name="connsiteX94" fmla="*/ 362655 w 668361"/>
              <a:gd name="connsiteY94" fmla="*/ 1186158 h 2915645"/>
              <a:gd name="connsiteX95" fmla="*/ 328615 w 668361"/>
              <a:gd name="connsiteY95" fmla="*/ 1158664 h 2915645"/>
              <a:gd name="connsiteX96" fmla="*/ 285411 w 668361"/>
              <a:gd name="connsiteY96" fmla="*/ 1123970 h 2915645"/>
              <a:gd name="connsiteX97" fmla="*/ 277555 w 668361"/>
              <a:gd name="connsiteY97" fmla="*/ 1117423 h 2915645"/>
              <a:gd name="connsiteX98" fmla="*/ 269700 w 668361"/>
              <a:gd name="connsiteY98" fmla="*/ 1110877 h 2915645"/>
              <a:gd name="connsiteX99" fmla="*/ 65461 w 668361"/>
              <a:gd name="connsiteY99" fmla="*/ 761969 h 2915645"/>
              <a:gd name="connsiteX100" fmla="*/ 269700 w 668361"/>
              <a:gd name="connsiteY100" fmla="*/ 401277 h 2915645"/>
              <a:gd name="connsiteX101" fmla="*/ 276246 w 668361"/>
              <a:gd name="connsiteY101" fmla="*/ 393422 h 2915645"/>
              <a:gd name="connsiteX102" fmla="*/ 282792 w 668361"/>
              <a:gd name="connsiteY102" fmla="*/ 385566 h 2915645"/>
              <a:gd name="connsiteX103" fmla="*/ 295885 w 668361"/>
              <a:gd name="connsiteY103" fmla="*/ 371165 h 2915645"/>
              <a:gd name="connsiteX104" fmla="*/ 346944 w 668361"/>
              <a:gd name="connsiteY104" fmla="*/ 312905 h 2915645"/>
              <a:gd name="connsiteX105" fmla="*/ 353491 w 668361"/>
              <a:gd name="connsiteY105" fmla="*/ 305050 h 2915645"/>
              <a:gd name="connsiteX106" fmla="*/ 360037 w 668361"/>
              <a:gd name="connsiteY106" fmla="*/ 297194 h 2915645"/>
              <a:gd name="connsiteX107" fmla="*/ 364846 w 668361"/>
              <a:gd name="connsiteY107" fmla="*/ 291338 h 2915645"/>
              <a:gd name="connsiteX108" fmla="*/ 425133 w 668361"/>
              <a:gd name="connsiteY108" fmla="*/ 373044 h 2915645"/>
              <a:gd name="connsiteX109" fmla="*/ 422879 w 668361"/>
              <a:gd name="connsiteY109" fmla="*/ 375748 h 2915645"/>
              <a:gd name="connsiteX110" fmla="*/ 416333 w 668361"/>
              <a:gd name="connsiteY110" fmla="*/ 383603 h 2915645"/>
              <a:gd name="connsiteX111" fmla="*/ 375092 w 668361"/>
              <a:gd name="connsiteY111" fmla="*/ 430735 h 2915645"/>
              <a:gd name="connsiteX112" fmla="*/ 352181 w 668361"/>
              <a:gd name="connsiteY112" fmla="*/ 456265 h 2915645"/>
              <a:gd name="connsiteX113" fmla="*/ 345635 w 668361"/>
              <a:gd name="connsiteY113" fmla="*/ 464120 h 2915645"/>
              <a:gd name="connsiteX114" fmla="*/ 339089 w 668361"/>
              <a:gd name="connsiteY114" fmla="*/ 471976 h 2915645"/>
              <a:gd name="connsiteX115" fmla="*/ 235660 w 668361"/>
              <a:gd name="connsiteY115" fmla="*/ 600279 h 2915645"/>
              <a:gd name="connsiteX116" fmla="*/ 487031 w 668361"/>
              <a:gd name="connsiteY116" fmla="*/ 600279 h 2915645"/>
              <a:gd name="connsiteX117" fmla="*/ 368546 w 668361"/>
              <a:gd name="connsiteY117" fmla="*/ 470666 h 2915645"/>
              <a:gd name="connsiteX118" fmla="*/ 393422 w 668361"/>
              <a:gd name="connsiteY118" fmla="*/ 442518 h 2915645"/>
              <a:gd name="connsiteX119" fmla="*/ 432698 w 668361"/>
              <a:gd name="connsiteY119" fmla="*/ 397350 h 2915645"/>
              <a:gd name="connsiteX120" fmla="*/ 474179 w 668361"/>
              <a:gd name="connsiteY120" fmla="*/ 439515 h 2915645"/>
              <a:gd name="connsiteX121" fmla="*/ 632201 w 668361"/>
              <a:gd name="connsiteY121" fmla="*/ 653679 h 2915645"/>
              <a:gd name="connsiteX122" fmla="*/ 638441 w 668361"/>
              <a:gd name="connsiteY122" fmla="*/ 665506 h 2915645"/>
              <a:gd name="connsiteX123" fmla="*/ 656576 w 668361"/>
              <a:gd name="connsiteY123" fmla="*/ 764588 h 2915645"/>
              <a:gd name="connsiteX124" fmla="*/ 455610 w 668361"/>
              <a:gd name="connsiteY124" fmla="*/ 1114151 h 2915645"/>
              <a:gd name="connsiteX125" fmla="*/ 411096 w 668361"/>
              <a:gd name="connsiteY125" fmla="*/ 1078147 h 2915645"/>
              <a:gd name="connsiteX126" fmla="*/ 379020 w 668361"/>
              <a:gd name="connsiteY126" fmla="*/ 1052617 h 2915645"/>
              <a:gd name="connsiteX127" fmla="*/ 481794 w 668361"/>
              <a:gd name="connsiteY127" fmla="*/ 950498 h 2915645"/>
              <a:gd name="connsiteX128" fmla="*/ 240242 w 668361"/>
              <a:gd name="connsiteY128" fmla="*/ 950498 h 2915645"/>
              <a:gd name="connsiteX129" fmla="*/ 346944 w 668361"/>
              <a:gd name="connsiteY129" fmla="*/ 1052617 h 2915645"/>
              <a:gd name="connsiteX130" fmla="*/ 354800 w 668361"/>
              <a:gd name="connsiteY130" fmla="*/ 1059163 h 2915645"/>
              <a:gd name="connsiteX131" fmla="*/ 362655 w 668361"/>
              <a:gd name="connsiteY131" fmla="*/ 1065709 h 2915645"/>
              <a:gd name="connsiteX132" fmla="*/ 396040 w 668361"/>
              <a:gd name="connsiteY132" fmla="*/ 1092548 h 2915645"/>
              <a:gd name="connsiteX133" fmla="*/ 439244 w 668361"/>
              <a:gd name="connsiteY133" fmla="*/ 1127243 h 2915645"/>
              <a:gd name="connsiteX134" fmla="*/ 447100 w 668361"/>
              <a:gd name="connsiteY134" fmla="*/ 1133789 h 2915645"/>
              <a:gd name="connsiteX135" fmla="*/ 454955 w 668361"/>
              <a:gd name="connsiteY135" fmla="*/ 1140335 h 2915645"/>
              <a:gd name="connsiteX136" fmla="*/ 632355 w 668361"/>
              <a:gd name="connsiteY136" fmla="*/ 1368795 h 2915645"/>
              <a:gd name="connsiteX137" fmla="*/ 631700 w 668361"/>
              <a:gd name="connsiteY137" fmla="*/ 1368795 h 2915645"/>
              <a:gd name="connsiteX138" fmla="*/ 646102 w 668361"/>
              <a:gd name="connsiteY138" fmla="*/ 1463714 h 2915645"/>
              <a:gd name="connsiteX139" fmla="*/ 623191 w 668361"/>
              <a:gd name="connsiteY139" fmla="*/ 1578270 h 2915645"/>
              <a:gd name="connsiteX140" fmla="*/ 623845 w 668361"/>
              <a:gd name="connsiteY140" fmla="*/ 1578271 h 2915645"/>
              <a:gd name="connsiteX141" fmla="*/ 424189 w 668361"/>
              <a:gd name="connsiteY141" fmla="*/ 1820477 h 2915645"/>
              <a:gd name="connsiteX142" fmla="*/ 416333 w 668361"/>
              <a:gd name="connsiteY142" fmla="*/ 1827023 h 2915645"/>
              <a:gd name="connsiteX143" fmla="*/ 408478 w 668361"/>
              <a:gd name="connsiteY143" fmla="*/ 1833570 h 2915645"/>
              <a:gd name="connsiteX144" fmla="*/ 344326 w 668361"/>
              <a:gd name="connsiteY144" fmla="*/ 1885284 h 2915645"/>
              <a:gd name="connsiteX145" fmla="*/ 331888 w 668361"/>
              <a:gd name="connsiteY145" fmla="*/ 1895103 h 2915645"/>
              <a:gd name="connsiteX146" fmla="*/ 323378 w 668361"/>
              <a:gd name="connsiteY146" fmla="*/ 1901649 h 2915645"/>
              <a:gd name="connsiteX147" fmla="*/ 315523 w 668361"/>
              <a:gd name="connsiteY147" fmla="*/ 1908195 h 2915645"/>
              <a:gd name="connsiteX148" fmla="*/ 193110 w 668361"/>
              <a:gd name="connsiteY148" fmla="*/ 2016207 h 2915645"/>
              <a:gd name="connsiteX149" fmla="*/ 454301 w 668361"/>
              <a:gd name="connsiteY149" fmla="*/ 2016207 h 2915645"/>
              <a:gd name="connsiteX150" fmla="*/ 348908 w 668361"/>
              <a:gd name="connsiteY150" fmla="*/ 1909504 h 2915645"/>
              <a:gd name="connsiteX151" fmla="*/ 360691 w 668361"/>
              <a:gd name="connsiteY151" fmla="*/ 1900340 h 2915645"/>
              <a:gd name="connsiteX152" fmla="*/ 424843 w 668361"/>
              <a:gd name="connsiteY152" fmla="*/ 1847971 h 2915645"/>
              <a:gd name="connsiteX153" fmla="*/ 648066 w 668361"/>
              <a:gd name="connsiteY153" fmla="*/ 2196225 h 2915645"/>
              <a:gd name="connsiteX154" fmla="*/ 422879 w 668361"/>
              <a:gd name="connsiteY154" fmla="*/ 2544479 h 2915645"/>
              <a:gd name="connsiteX155" fmla="*/ 395386 w 668361"/>
              <a:gd name="connsiteY155" fmla="*/ 2521568 h 2915645"/>
              <a:gd name="connsiteX156" fmla="*/ 347598 w 668361"/>
              <a:gd name="connsiteY156" fmla="*/ 2482291 h 2915645"/>
              <a:gd name="connsiteX157" fmla="*/ 447755 w 668361"/>
              <a:gd name="connsiteY157" fmla="*/ 2386717 h 2915645"/>
              <a:gd name="connsiteX158" fmla="*/ 210785 w 668361"/>
              <a:gd name="connsiteY158" fmla="*/ 2386718 h 2915645"/>
              <a:gd name="connsiteX159" fmla="*/ 315523 w 668361"/>
              <a:gd name="connsiteY159" fmla="*/ 2482291 h 2915645"/>
              <a:gd name="connsiteX160" fmla="*/ 323378 w 668361"/>
              <a:gd name="connsiteY160" fmla="*/ 2488837 h 2915645"/>
              <a:gd name="connsiteX161" fmla="*/ 331234 w 668361"/>
              <a:gd name="connsiteY161" fmla="*/ 2495383 h 2915645"/>
              <a:gd name="connsiteX162" fmla="*/ 379675 w 668361"/>
              <a:gd name="connsiteY162" fmla="*/ 2535969 h 2915645"/>
              <a:gd name="connsiteX163" fmla="*/ 406514 w 668361"/>
              <a:gd name="connsiteY163" fmla="*/ 2558226 h 2915645"/>
              <a:gd name="connsiteX164" fmla="*/ 414369 w 668361"/>
              <a:gd name="connsiteY164" fmla="*/ 2564772 h 2915645"/>
              <a:gd name="connsiteX165" fmla="*/ 422224 w 668361"/>
              <a:gd name="connsiteY165" fmla="*/ 2571318 h 2915645"/>
              <a:gd name="connsiteX166" fmla="*/ 668359 w 668361"/>
              <a:gd name="connsiteY166" fmla="*/ 2914335 h 2915645"/>
              <a:gd name="connsiteX167" fmla="*/ 565585 w 668361"/>
              <a:gd name="connsiteY167" fmla="*/ 2914335 h 2915645"/>
              <a:gd name="connsiteX168" fmla="*/ 346289 w 668361"/>
              <a:gd name="connsiteY168" fmla="*/ 2633506 h 2915645"/>
              <a:gd name="connsiteX169" fmla="*/ 338434 w 668361"/>
              <a:gd name="connsiteY169" fmla="*/ 2626960 h 2915645"/>
              <a:gd name="connsiteX170" fmla="*/ 330579 w 668361"/>
              <a:gd name="connsiteY170" fmla="*/ 2620414 h 2915645"/>
              <a:gd name="connsiteX171" fmla="*/ 308977 w 668361"/>
              <a:gd name="connsiteY171" fmla="*/ 2602739 h 2915645"/>
              <a:gd name="connsiteX172" fmla="*/ 255298 w 668361"/>
              <a:gd name="connsiteY172" fmla="*/ 2558226 h 2915645"/>
              <a:gd name="connsiteX173" fmla="*/ 247443 w 668361"/>
              <a:gd name="connsiteY173" fmla="*/ 2551680 h 2915645"/>
              <a:gd name="connsiteX174" fmla="*/ 239588 w 668361"/>
              <a:gd name="connsiteY174" fmla="*/ 2545134 h 2915645"/>
              <a:gd name="connsiteX175" fmla="*/ 72171 w 668361"/>
              <a:gd name="connsiteY175" fmla="*/ 2377144 h 2915645"/>
              <a:gd name="connsiteX176" fmla="*/ 0 w 668361"/>
              <a:gd name="connsiteY176" fmla="*/ 2915645 h 2915645"/>
              <a:gd name="connsiteX177" fmla="*/ 240242 w 668361"/>
              <a:gd name="connsiteY177" fmla="*/ 2572628 h 2915645"/>
              <a:gd name="connsiteX178" fmla="*/ 295229 w 668361"/>
              <a:gd name="connsiteY178" fmla="*/ 2617796 h 2915645"/>
              <a:gd name="connsiteX179" fmla="*/ 315523 w 668361"/>
              <a:gd name="connsiteY179" fmla="*/ 2634816 h 2915645"/>
              <a:gd name="connsiteX180" fmla="*/ 102773 w 668361"/>
              <a:gd name="connsiteY180" fmla="*/ 2915645 h 2915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</a:cxnLst>
            <a:rect l="l" t="t" r="r" b="b"/>
            <a:pathLst>
              <a:path w="668361" h="2915645">
                <a:moveTo>
                  <a:pt x="140599" y="245336"/>
                </a:moveTo>
                <a:cubicBezTo>
                  <a:pt x="128509" y="230178"/>
                  <a:pt x="117666" y="214386"/>
                  <a:pt x="108665" y="197693"/>
                </a:cubicBezTo>
                <a:cubicBezTo>
                  <a:pt x="72007" y="129613"/>
                  <a:pt x="58261" y="62843"/>
                  <a:pt x="58915" y="0"/>
                </a:cubicBezTo>
                <a:lnTo>
                  <a:pt x="149881" y="0"/>
                </a:lnTo>
                <a:lnTo>
                  <a:pt x="173094" y="31461"/>
                </a:lnTo>
                <a:lnTo>
                  <a:pt x="173472" y="74380"/>
                </a:lnTo>
                <a:cubicBezTo>
                  <a:pt x="176745" y="99010"/>
                  <a:pt x="183291" y="123394"/>
                  <a:pt x="193765" y="147287"/>
                </a:cubicBezTo>
                <a:cubicBezTo>
                  <a:pt x="219295" y="205548"/>
                  <a:pt x="280174" y="249407"/>
                  <a:pt x="330579" y="298503"/>
                </a:cubicBezTo>
                <a:cubicBezTo>
                  <a:pt x="312904" y="318796"/>
                  <a:pt x="295230" y="339089"/>
                  <a:pt x="277555" y="359382"/>
                </a:cubicBezTo>
                <a:cubicBezTo>
                  <a:pt x="274282" y="363309"/>
                  <a:pt x="270355" y="367892"/>
                  <a:pt x="267082" y="371820"/>
                </a:cubicBezTo>
                <a:cubicBezTo>
                  <a:pt x="224368" y="330579"/>
                  <a:pt x="176868" y="290812"/>
                  <a:pt x="140599" y="245336"/>
                </a:cubicBezTo>
                <a:close/>
                <a:moveTo>
                  <a:pt x="166926" y="750840"/>
                </a:moveTo>
                <a:lnTo>
                  <a:pt x="553147" y="750840"/>
                </a:lnTo>
                <a:cubicBezTo>
                  <a:pt x="553147" y="746258"/>
                  <a:pt x="552493" y="742331"/>
                  <a:pt x="551838" y="737748"/>
                </a:cubicBezTo>
                <a:cubicBezTo>
                  <a:pt x="548565" y="716146"/>
                  <a:pt x="541364" y="693889"/>
                  <a:pt x="531545" y="672287"/>
                </a:cubicBezTo>
                <a:cubicBezTo>
                  <a:pt x="527617" y="662468"/>
                  <a:pt x="522381" y="653303"/>
                  <a:pt x="517144" y="644139"/>
                </a:cubicBezTo>
                <a:lnTo>
                  <a:pt x="206202" y="644139"/>
                </a:lnTo>
                <a:cubicBezTo>
                  <a:pt x="200965" y="653958"/>
                  <a:pt x="195729" y="663122"/>
                  <a:pt x="191146" y="672287"/>
                </a:cubicBezTo>
                <a:cubicBezTo>
                  <a:pt x="180018" y="694544"/>
                  <a:pt x="172162" y="716801"/>
                  <a:pt x="168890" y="737748"/>
                </a:cubicBezTo>
                <a:cubicBezTo>
                  <a:pt x="168235" y="742331"/>
                  <a:pt x="167581" y="746913"/>
                  <a:pt x="166926" y="750840"/>
                </a:cubicBezTo>
                <a:close/>
                <a:moveTo>
                  <a:pt x="205548" y="902056"/>
                </a:moveTo>
                <a:cubicBezTo>
                  <a:pt x="206202" y="902711"/>
                  <a:pt x="206202" y="902711"/>
                  <a:pt x="206857" y="903365"/>
                </a:cubicBezTo>
                <a:lnTo>
                  <a:pt x="513216" y="903365"/>
                </a:lnTo>
                <a:cubicBezTo>
                  <a:pt x="513216" y="902710"/>
                  <a:pt x="513870" y="902710"/>
                  <a:pt x="513870" y="902056"/>
                </a:cubicBezTo>
                <a:cubicBezTo>
                  <a:pt x="522381" y="887655"/>
                  <a:pt x="530236" y="871944"/>
                  <a:pt x="536127" y="856233"/>
                </a:cubicBezTo>
                <a:cubicBezTo>
                  <a:pt x="543328" y="837904"/>
                  <a:pt x="548565" y="817611"/>
                  <a:pt x="551184" y="797318"/>
                </a:cubicBezTo>
                <a:lnTo>
                  <a:pt x="168890" y="797318"/>
                </a:lnTo>
                <a:cubicBezTo>
                  <a:pt x="171508" y="817611"/>
                  <a:pt x="176090" y="837249"/>
                  <a:pt x="183291" y="856233"/>
                </a:cubicBezTo>
                <a:cubicBezTo>
                  <a:pt x="189182" y="871944"/>
                  <a:pt x="197038" y="887655"/>
                  <a:pt x="205548" y="902056"/>
                </a:cubicBezTo>
                <a:close/>
                <a:moveTo>
                  <a:pt x="154488" y="1451276"/>
                </a:moveTo>
                <a:lnTo>
                  <a:pt x="373783" y="1451276"/>
                </a:lnTo>
                <a:lnTo>
                  <a:pt x="374438" y="1451276"/>
                </a:lnTo>
                <a:lnTo>
                  <a:pt x="543982" y="1451276"/>
                </a:lnTo>
                <a:cubicBezTo>
                  <a:pt x="543328" y="1446039"/>
                  <a:pt x="543328" y="1441457"/>
                  <a:pt x="542673" y="1436874"/>
                </a:cubicBezTo>
                <a:cubicBezTo>
                  <a:pt x="540055" y="1413963"/>
                  <a:pt x="534163" y="1391706"/>
                  <a:pt x="524999" y="1371413"/>
                </a:cubicBezTo>
                <a:cubicBezTo>
                  <a:pt x="524999" y="1370104"/>
                  <a:pt x="524344" y="1369450"/>
                  <a:pt x="523690" y="1368140"/>
                </a:cubicBezTo>
                <a:cubicBezTo>
                  <a:pt x="520416" y="1360285"/>
                  <a:pt x="516489" y="1352430"/>
                  <a:pt x="511907" y="1344574"/>
                </a:cubicBezTo>
                <a:lnTo>
                  <a:pt x="187219" y="1344574"/>
                </a:lnTo>
                <a:cubicBezTo>
                  <a:pt x="181327" y="1353739"/>
                  <a:pt x="175436" y="1362248"/>
                  <a:pt x="170853" y="1371413"/>
                </a:cubicBezTo>
                <a:cubicBezTo>
                  <a:pt x="160379" y="1392361"/>
                  <a:pt x="153833" y="1413963"/>
                  <a:pt x="153833" y="1436874"/>
                </a:cubicBezTo>
                <a:cubicBezTo>
                  <a:pt x="153833" y="1441457"/>
                  <a:pt x="153833" y="1446694"/>
                  <a:pt x="154488" y="1451276"/>
                </a:cubicBezTo>
                <a:close/>
                <a:moveTo>
                  <a:pt x="204893" y="1604455"/>
                </a:moveTo>
                <a:lnTo>
                  <a:pt x="498160" y="1604455"/>
                </a:lnTo>
                <a:cubicBezTo>
                  <a:pt x="500124" y="1601837"/>
                  <a:pt x="502087" y="1598564"/>
                  <a:pt x="504051" y="1595291"/>
                </a:cubicBezTo>
                <a:cubicBezTo>
                  <a:pt x="507324" y="1589399"/>
                  <a:pt x="510598" y="1584162"/>
                  <a:pt x="513870" y="1578271"/>
                </a:cubicBezTo>
                <a:lnTo>
                  <a:pt x="513216" y="1578271"/>
                </a:lnTo>
                <a:cubicBezTo>
                  <a:pt x="518453" y="1568452"/>
                  <a:pt x="523035" y="1558632"/>
                  <a:pt x="526962" y="1548813"/>
                </a:cubicBezTo>
                <a:cubicBezTo>
                  <a:pt x="533508" y="1532448"/>
                  <a:pt x="538746" y="1515428"/>
                  <a:pt x="541364" y="1497754"/>
                </a:cubicBezTo>
                <a:lnTo>
                  <a:pt x="374438" y="1497753"/>
                </a:lnTo>
                <a:lnTo>
                  <a:pt x="373783" y="1497753"/>
                </a:lnTo>
                <a:lnTo>
                  <a:pt x="160379" y="1497754"/>
                </a:lnTo>
                <a:cubicBezTo>
                  <a:pt x="164307" y="1514774"/>
                  <a:pt x="170199" y="1531793"/>
                  <a:pt x="176745" y="1548814"/>
                </a:cubicBezTo>
                <a:cubicBezTo>
                  <a:pt x="182636" y="1564524"/>
                  <a:pt x="190492" y="1579580"/>
                  <a:pt x="199002" y="1594636"/>
                </a:cubicBezTo>
                <a:cubicBezTo>
                  <a:pt x="200965" y="1597255"/>
                  <a:pt x="202930" y="1600527"/>
                  <a:pt x="204893" y="1603801"/>
                </a:cubicBezTo>
                <a:close/>
                <a:moveTo>
                  <a:pt x="103428" y="2176587"/>
                </a:moveTo>
                <a:lnTo>
                  <a:pt x="543328" y="2176587"/>
                </a:lnTo>
                <a:cubicBezTo>
                  <a:pt x="542673" y="2173968"/>
                  <a:pt x="542673" y="2171350"/>
                  <a:pt x="542019" y="2168731"/>
                </a:cubicBezTo>
                <a:cubicBezTo>
                  <a:pt x="537436" y="2147129"/>
                  <a:pt x="528927" y="2124872"/>
                  <a:pt x="517144" y="2103270"/>
                </a:cubicBezTo>
                <a:cubicBezTo>
                  <a:pt x="509943" y="2090178"/>
                  <a:pt x="501433" y="2077740"/>
                  <a:pt x="492268" y="2064648"/>
                </a:cubicBezTo>
                <a:lnTo>
                  <a:pt x="151215" y="2064648"/>
                </a:lnTo>
                <a:cubicBezTo>
                  <a:pt x="142050" y="2077085"/>
                  <a:pt x="133541" y="2090178"/>
                  <a:pt x="126340" y="2103270"/>
                </a:cubicBezTo>
                <a:cubicBezTo>
                  <a:pt x="114556" y="2124218"/>
                  <a:pt x="107356" y="2146474"/>
                  <a:pt x="104083" y="2168731"/>
                </a:cubicBezTo>
                <a:cubicBezTo>
                  <a:pt x="103429" y="2171350"/>
                  <a:pt x="103428" y="2173968"/>
                  <a:pt x="103428" y="2176587"/>
                </a:cubicBezTo>
                <a:close/>
                <a:moveTo>
                  <a:pt x="157761" y="2325838"/>
                </a:moveTo>
                <a:cubicBezTo>
                  <a:pt x="160379" y="2329766"/>
                  <a:pt x="163653" y="2333693"/>
                  <a:pt x="167581" y="2337621"/>
                </a:cubicBezTo>
                <a:lnTo>
                  <a:pt x="488341" y="2337621"/>
                </a:lnTo>
                <a:cubicBezTo>
                  <a:pt x="490959" y="2333693"/>
                  <a:pt x="494232" y="2329766"/>
                  <a:pt x="496850" y="2325838"/>
                </a:cubicBezTo>
                <a:cubicBezTo>
                  <a:pt x="507979" y="2310782"/>
                  <a:pt x="517144" y="2295726"/>
                  <a:pt x="524344" y="2280015"/>
                </a:cubicBezTo>
                <a:cubicBezTo>
                  <a:pt x="532854" y="2261686"/>
                  <a:pt x="539400" y="2243357"/>
                  <a:pt x="542673" y="2225028"/>
                </a:cubicBezTo>
                <a:lnTo>
                  <a:pt x="107356" y="2225028"/>
                </a:lnTo>
                <a:cubicBezTo>
                  <a:pt x="111284" y="2243357"/>
                  <a:pt x="118484" y="2261686"/>
                  <a:pt x="128304" y="2280015"/>
                </a:cubicBezTo>
                <a:cubicBezTo>
                  <a:pt x="136159" y="2295072"/>
                  <a:pt x="146633" y="2310782"/>
                  <a:pt x="157761" y="2325838"/>
                </a:cubicBezTo>
                <a:close/>
                <a:moveTo>
                  <a:pt x="72171" y="2377144"/>
                </a:moveTo>
                <a:cubicBezTo>
                  <a:pt x="28148" y="2318474"/>
                  <a:pt x="0" y="2256450"/>
                  <a:pt x="0" y="2189025"/>
                </a:cubicBezTo>
                <a:cubicBezTo>
                  <a:pt x="0" y="2048938"/>
                  <a:pt x="120448" y="1941581"/>
                  <a:pt x="247443" y="1838152"/>
                </a:cubicBezTo>
                <a:cubicBezTo>
                  <a:pt x="250062" y="1836188"/>
                  <a:pt x="252680" y="1833570"/>
                  <a:pt x="255299" y="1831606"/>
                </a:cubicBezTo>
                <a:cubicBezTo>
                  <a:pt x="257917" y="1829642"/>
                  <a:pt x="260536" y="1827023"/>
                  <a:pt x="263154" y="1825060"/>
                </a:cubicBezTo>
                <a:cubicBezTo>
                  <a:pt x="267736" y="1821132"/>
                  <a:pt x="272319" y="1817859"/>
                  <a:pt x="276901" y="1813931"/>
                </a:cubicBezTo>
                <a:cubicBezTo>
                  <a:pt x="297848" y="1797566"/>
                  <a:pt x="319451" y="1780546"/>
                  <a:pt x="339743" y="1763526"/>
                </a:cubicBezTo>
                <a:cubicBezTo>
                  <a:pt x="342362" y="1761562"/>
                  <a:pt x="344980" y="1758944"/>
                  <a:pt x="347599" y="1756980"/>
                </a:cubicBezTo>
                <a:cubicBezTo>
                  <a:pt x="350217" y="1755016"/>
                  <a:pt x="352836" y="1752398"/>
                  <a:pt x="355454" y="1750434"/>
                </a:cubicBezTo>
                <a:cubicBezTo>
                  <a:pt x="394731" y="1717048"/>
                  <a:pt x="432044" y="1683009"/>
                  <a:pt x="462811" y="1647659"/>
                </a:cubicBezTo>
                <a:lnTo>
                  <a:pt x="236314" y="1647660"/>
                </a:lnTo>
                <a:cubicBezTo>
                  <a:pt x="261845" y="1682355"/>
                  <a:pt x="292611" y="1716394"/>
                  <a:pt x="324688" y="1749125"/>
                </a:cubicBezTo>
                <a:cubicBezTo>
                  <a:pt x="303740" y="1766145"/>
                  <a:pt x="282792" y="1782510"/>
                  <a:pt x="261845" y="1799530"/>
                </a:cubicBezTo>
                <a:cubicBezTo>
                  <a:pt x="257262" y="1803457"/>
                  <a:pt x="252680" y="1806731"/>
                  <a:pt x="248097" y="1810659"/>
                </a:cubicBezTo>
                <a:cubicBezTo>
                  <a:pt x="144014" y="1704611"/>
                  <a:pt x="51059" y="1584163"/>
                  <a:pt x="51060" y="1434911"/>
                </a:cubicBezTo>
                <a:cubicBezTo>
                  <a:pt x="51059" y="1311844"/>
                  <a:pt x="153179" y="1225435"/>
                  <a:pt x="267736" y="1136407"/>
                </a:cubicBezTo>
                <a:cubicBezTo>
                  <a:pt x="282792" y="1148845"/>
                  <a:pt x="297848" y="1161283"/>
                  <a:pt x="312904" y="1173066"/>
                </a:cubicBezTo>
                <a:cubicBezTo>
                  <a:pt x="324032" y="1181576"/>
                  <a:pt x="334506" y="1190086"/>
                  <a:pt x="344980" y="1198595"/>
                </a:cubicBezTo>
                <a:cubicBezTo>
                  <a:pt x="301122" y="1232635"/>
                  <a:pt x="260535" y="1264712"/>
                  <a:pt x="227805" y="1296787"/>
                </a:cubicBezTo>
                <a:lnTo>
                  <a:pt x="481139" y="1296787"/>
                </a:lnTo>
                <a:cubicBezTo>
                  <a:pt x="452992" y="1263402"/>
                  <a:pt x="417642" y="1231326"/>
                  <a:pt x="379020" y="1199250"/>
                </a:cubicBezTo>
                <a:cubicBezTo>
                  <a:pt x="376402" y="1197286"/>
                  <a:pt x="373783" y="1194668"/>
                  <a:pt x="371165" y="1192704"/>
                </a:cubicBezTo>
                <a:cubicBezTo>
                  <a:pt x="367892" y="1190740"/>
                  <a:pt x="365273" y="1188122"/>
                  <a:pt x="362655" y="1186158"/>
                </a:cubicBezTo>
                <a:cubicBezTo>
                  <a:pt x="351526" y="1176993"/>
                  <a:pt x="340398" y="1167829"/>
                  <a:pt x="328615" y="1158664"/>
                </a:cubicBezTo>
                <a:cubicBezTo>
                  <a:pt x="314214" y="1147536"/>
                  <a:pt x="299812" y="1135753"/>
                  <a:pt x="285411" y="1123970"/>
                </a:cubicBezTo>
                <a:cubicBezTo>
                  <a:pt x="282792" y="1122006"/>
                  <a:pt x="280174" y="1119388"/>
                  <a:pt x="277555" y="1117423"/>
                </a:cubicBezTo>
                <a:cubicBezTo>
                  <a:pt x="274937" y="1115460"/>
                  <a:pt x="272319" y="1112841"/>
                  <a:pt x="269700" y="1110877"/>
                </a:cubicBezTo>
                <a:cubicBezTo>
                  <a:pt x="164962" y="1023159"/>
                  <a:pt x="65461" y="919076"/>
                  <a:pt x="65461" y="761969"/>
                </a:cubicBezTo>
                <a:cubicBezTo>
                  <a:pt x="65461" y="643484"/>
                  <a:pt x="161689" y="525654"/>
                  <a:pt x="269700" y="401277"/>
                </a:cubicBezTo>
                <a:cubicBezTo>
                  <a:pt x="271664" y="398659"/>
                  <a:pt x="273628" y="396040"/>
                  <a:pt x="276246" y="393422"/>
                </a:cubicBezTo>
                <a:cubicBezTo>
                  <a:pt x="278210" y="390804"/>
                  <a:pt x="280174" y="388185"/>
                  <a:pt x="282792" y="385566"/>
                </a:cubicBezTo>
                <a:cubicBezTo>
                  <a:pt x="287374" y="380984"/>
                  <a:pt x="291302" y="376402"/>
                  <a:pt x="295885" y="371165"/>
                </a:cubicBezTo>
                <a:cubicBezTo>
                  <a:pt x="312904" y="352182"/>
                  <a:pt x="329925" y="332543"/>
                  <a:pt x="346944" y="312905"/>
                </a:cubicBezTo>
                <a:cubicBezTo>
                  <a:pt x="348908" y="310287"/>
                  <a:pt x="351526" y="307668"/>
                  <a:pt x="353491" y="305050"/>
                </a:cubicBezTo>
                <a:cubicBezTo>
                  <a:pt x="355454" y="302431"/>
                  <a:pt x="358072" y="299813"/>
                  <a:pt x="360037" y="297194"/>
                </a:cubicBezTo>
                <a:lnTo>
                  <a:pt x="364846" y="291338"/>
                </a:lnTo>
                <a:lnTo>
                  <a:pt x="425133" y="373044"/>
                </a:lnTo>
                <a:lnTo>
                  <a:pt x="422879" y="375748"/>
                </a:lnTo>
                <a:cubicBezTo>
                  <a:pt x="420915" y="378366"/>
                  <a:pt x="418297" y="380984"/>
                  <a:pt x="416333" y="383603"/>
                </a:cubicBezTo>
                <a:cubicBezTo>
                  <a:pt x="402586" y="399314"/>
                  <a:pt x="388839" y="415025"/>
                  <a:pt x="375092" y="430735"/>
                </a:cubicBezTo>
                <a:cubicBezTo>
                  <a:pt x="367237" y="439245"/>
                  <a:pt x="359382" y="447755"/>
                  <a:pt x="352181" y="456265"/>
                </a:cubicBezTo>
                <a:cubicBezTo>
                  <a:pt x="350217" y="458883"/>
                  <a:pt x="347598" y="461502"/>
                  <a:pt x="345635" y="464120"/>
                </a:cubicBezTo>
                <a:cubicBezTo>
                  <a:pt x="343671" y="466739"/>
                  <a:pt x="341053" y="469357"/>
                  <a:pt x="339089" y="471976"/>
                </a:cubicBezTo>
                <a:cubicBezTo>
                  <a:pt x="300466" y="515835"/>
                  <a:pt x="265117" y="559039"/>
                  <a:pt x="235660" y="600279"/>
                </a:cubicBezTo>
                <a:lnTo>
                  <a:pt x="487031" y="600279"/>
                </a:lnTo>
                <a:cubicBezTo>
                  <a:pt x="454301" y="557075"/>
                  <a:pt x="413060" y="514526"/>
                  <a:pt x="368546" y="470666"/>
                </a:cubicBezTo>
                <a:cubicBezTo>
                  <a:pt x="377057" y="461502"/>
                  <a:pt x="384912" y="451683"/>
                  <a:pt x="393422" y="442518"/>
                </a:cubicBezTo>
                <a:cubicBezTo>
                  <a:pt x="406514" y="427462"/>
                  <a:pt x="419606" y="412406"/>
                  <a:pt x="432698" y="397350"/>
                </a:cubicBezTo>
                <a:lnTo>
                  <a:pt x="474179" y="439515"/>
                </a:lnTo>
                <a:lnTo>
                  <a:pt x="632201" y="653679"/>
                </a:lnTo>
                <a:lnTo>
                  <a:pt x="638441" y="665506"/>
                </a:lnTo>
                <a:cubicBezTo>
                  <a:pt x="650071" y="697326"/>
                  <a:pt x="656576" y="730221"/>
                  <a:pt x="656576" y="764588"/>
                </a:cubicBezTo>
                <a:cubicBezTo>
                  <a:pt x="656576" y="915803"/>
                  <a:pt x="562967" y="1023159"/>
                  <a:pt x="455610" y="1114151"/>
                </a:cubicBezTo>
                <a:cubicBezTo>
                  <a:pt x="440554" y="1101713"/>
                  <a:pt x="426152" y="1089930"/>
                  <a:pt x="411096" y="1078147"/>
                </a:cubicBezTo>
                <a:cubicBezTo>
                  <a:pt x="400623" y="1069637"/>
                  <a:pt x="389494" y="1061127"/>
                  <a:pt x="379020" y="1052617"/>
                </a:cubicBezTo>
                <a:cubicBezTo>
                  <a:pt x="416987" y="1020541"/>
                  <a:pt x="452991" y="986501"/>
                  <a:pt x="481794" y="950498"/>
                </a:cubicBezTo>
                <a:lnTo>
                  <a:pt x="240242" y="950498"/>
                </a:lnTo>
                <a:cubicBezTo>
                  <a:pt x="270354" y="986501"/>
                  <a:pt x="307668" y="1019886"/>
                  <a:pt x="346944" y="1052617"/>
                </a:cubicBezTo>
                <a:cubicBezTo>
                  <a:pt x="349563" y="1054580"/>
                  <a:pt x="352181" y="1057199"/>
                  <a:pt x="354800" y="1059163"/>
                </a:cubicBezTo>
                <a:cubicBezTo>
                  <a:pt x="357418" y="1061127"/>
                  <a:pt x="360037" y="1063745"/>
                  <a:pt x="362655" y="1065709"/>
                </a:cubicBezTo>
                <a:cubicBezTo>
                  <a:pt x="373783" y="1074219"/>
                  <a:pt x="384912" y="1083383"/>
                  <a:pt x="396040" y="1092548"/>
                </a:cubicBezTo>
                <a:cubicBezTo>
                  <a:pt x="410441" y="1104331"/>
                  <a:pt x="424843" y="1115460"/>
                  <a:pt x="439244" y="1127243"/>
                </a:cubicBezTo>
                <a:cubicBezTo>
                  <a:pt x="441863" y="1129207"/>
                  <a:pt x="444481" y="1131825"/>
                  <a:pt x="447100" y="1133789"/>
                </a:cubicBezTo>
                <a:cubicBezTo>
                  <a:pt x="449718" y="1135753"/>
                  <a:pt x="452337" y="1138371"/>
                  <a:pt x="454955" y="1140335"/>
                </a:cubicBezTo>
                <a:cubicBezTo>
                  <a:pt x="532200" y="1205141"/>
                  <a:pt x="602898" y="1275839"/>
                  <a:pt x="632355" y="1368795"/>
                </a:cubicBezTo>
                <a:lnTo>
                  <a:pt x="631700" y="1368795"/>
                </a:lnTo>
                <a:cubicBezTo>
                  <a:pt x="640865" y="1398253"/>
                  <a:pt x="646102" y="1429674"/>
                  <a:pt x="646102" y="1463714"/>
                </a:cubicBezTo>
                <a:cubicBezTo>
                  <a:pt x="646102" y="1504300"/>
                  <a:pt x="637592" y="1542267"/>
                  <a:pt x="623191" y="1578270"/>
                </a:cubicBezTo>
                <a:lnTo>
                  <a:pt x="623845" y="1578271"/>
                </a:lnTo>
                <a:cubicBezTo>
                  <a:pt x="586532" y="1671226"/>
                  <a:pt x="507979" y="1749779"/>
                  <a:pt x="424189" y="1820477"/>
                </a:cubicBezTo>
                <a:cubicBezTo>
                  <a:pt x="421570" y="1822441"/>
                  <a:pt x="418952" y="1825060"/>
                  <a:pt x="416333" y="1827023"/>
                </a:cubicBezTo>
                <a:cubicBezTo>
                  <a:pt x="413715" y="1828988"/>
                  <a:pt x="411097" y="1831606"/>
                  <a:pt x="408478" y="1833570"/>
                </a:cubicBezTo>
                <a:cubicBezTo>
                  <a:pt x="386875" y="1851245"/>
                  <a:pt x="365273" y="1868264"/>
                  <a:pt x="344326" y="1885284"/>
                </a:cubicBezTo>
                <a:cubicBezTo>
                  <a:pt x="339743" y="1888557"/>
                  <a:pt x="335816" y="1891830"/>
                  <a:pt x="331888" y="1895103"/>
                </a:cubicBezTo>
                <a:cubicBezTo>
                  <a:pt x="328615" y="1897067"/>
                  <a:pt x="325997" y="1899686"/>
                  <a:pt x="323378" y="1901649"/>
                </a:cubicBezTo>
                <a:cubicBezTo>
                  <a:pt x="320760" y="1903613"/>
                  <a:pt x="318141" y="1906232"/>
                  <a:pt x="315523" y="1908195"/>
                </a:cubicBezTo>
                <a:cubicBezTo>
                  <a:pt x="271009" y="1944854"/>
                  <a:pt x="228459" y="1980203"/>
                  <a:pt x="193110" y="2016207"/>
                </a:cubicBezTo>
                <a:lnTo>
                  <a:pt x="454301" y="2016207"/>
                </a:lnTo>
                <a:cubicBezTo>
                  <a:pt x="423534" y="1980858"/>
                  <a:pt x="386875" y="1945509"/>
                  <a:pt x="348908" y="1909504"/>
                </a:cubicBezTo>
                <a:cubicBezTo>
                  <a:pt x="352836" y="1906886"/>
                  <a:pt x="356763" y="1903613"/>
                  <a:pt x="360691" y="1900340"/>
                </a:cubicBezTo>
                <a:cubicBezTo>
                  <a:pt x="381638" y="1883320"/>
                  <a:pt x="403241" y="1865646"/>
                  <a:pt x="424843" y="1847971"/>
                </a:cubicBezTo>
                <a:cubicBezTo>
                  <a:pt x="541364" y="1959255"/>
                  <a:pt x="648066" y="2065302"/>
                  <a:pt x="648066" y="2196225"/>
                </a:cubicBezTo>
                <a:cubicBezTo>
                  <a:pt x="648066" y="2328456"/>
                  <a:pt x="542673" y="2439741"/>
                  <a:pt x="422879" y="2544479"/>
                </a:cubicBezTo>
                <a:cubicBezTo>
                  <a:pt x="413715" y="2536623"/>
                  <a:pt x="404550" y="2529423"/>
                  <a:pt x="395386" y="2521568"/>
                </a:cubicBezTo>
                <a:cubicBezTo>
                  <a:pt x="379675" y="2508475"/>
                  <a:pt x="363309" y="2495383"/>
                  <a:pt x="347598" y="2482291"/>
                </a:cubicBezTo>
                <a:cubicBezTo>
                  <a:pt x="383603" y="2450870"/>
                  <a:pt x="417642" y="2418793"/>
                  <a:pt x="447755" y="2386717"/>
                </a:cubicBezTo>
                <a:lnTo>
                  <a:pt x="210785" y="2386718"/>
                </a:lnTo>
                <a:cubicBezTo>
                  <a:pt x="242206" y="2418793"/>
                  <a:pt x="278210" y="2450870"/>
                  <a:pt x="315523" y="2482291"/>
                </a:cubicBezTo>
                <a:cubicBezTo>
                  <a:pt x="318141" y="2484254"/>
                  <a:pt x="320760" y="2486873"/>
                  <a:pt x="323378" y="2488837"/>
                </a:cubicBezTo>
                <a:cubicBezTo>
                  <a:pt x="325997" y="2490800"/>
                  <a:pt x="328615" y="2493419"/>
                  <a:pt x="331234" y="2495383"/>
                </a:cubicBezTo>
                <a:cubicBezTo>
                  <a:pt x="346944" y="2509129"/>
                  <a:pt x="363309" y="2522877"/>
                  <a:pt x="379675" y="2535969"/>
                </a:cubicBezTo>
                <a:cubicBezTo>
                  <a:pt x="388840" y="2543170"/>
                  <a:pt x="397349" y="2551025"/>
                  <a:pt x="406514" y="2558226"/>
                </a:cubicBezTo>
                <a:cubicBezTo>
                  <a:pt x="409132" y="2560190"/>
                  <a:pt x="411751" y="2562808"/>
                  <a:pt x="414369" y="2564772"/>
                </a:cubicBezTo>
                <a:cubicBezTo>
                  <a:pt x="416988" y="2566736"/>
                  <a:pt x="419606" y="2569354"/>
                  <a:pt x="422224" y="2571318"/>
                </a:cubicBezTo>
                <a:cubicBezTo>
                  <a:pt x="549874" y="2678020"/>
                  <a:pt x="669014" y="2788649"/>
                  <a:pt x="668359" y="2914335"/>
                </a:cubicBezTo>
                <a:lnTo>
                  <a:pt x="565585" y="2914335"/>
                </a:lnTo>
                <a:cubicBezTo>
                  <a:pt x="565585" y="2823998"/>
                  <a:pt x="459538" y="2727770"/>
                  <a:pt x="346289" y="2633506"/>
                </a:cubicBezTo>
                <a:cubicBezTo>
                  <a:pt x="343671" y="2631543"/>
                  <a:pt x="341052" y="2628924"/>
                  <a:pt x="338434" y="2626960"/>
                </a:cubicBezTo>
                <a:cubicBezTo>
                  <a:pt x="335815" y="2624996"/>
                  <a:pt x="333197" y="2622378"/>
                  <a:pt x="330579" y="2620414"/>
                </a:cubicBezTo>
                <a:cubicBezTo>
                  <a:pt x="323378" y="2614522"/>
                  <a:pt x="316177" y="2608631"/>
                  <a:pt x="308977" y="2602739"/>
                </a:cubicBezTo>
                <a:cubicBezTo>
                  <a:pt x="291302" y="2588338"/>
                  <a:pt x="272973" y="2573282"/>
                  <a:pt x="255298" y="2558226"/>
                </a:cubicBezTo>
                <a:cubicBezTo>
                  <a:pt x="252680" y="2556262"/>
                  <a:pt x="250062" y="2553643"/>
                  <a:pt x="247443" y="2551680"/>
                </a:cubicBezTo>
                <a:cubicBezTo>
                  <a:pt x="244825" y="2549716"/>
                  <a:pt x="242206" y="2547097"/>
                  <a:pt x="239588" y="2545134"/>
                </a:cubicBezTo>
                <a:cubicBezTo>
                  <a:pt x="176091" y="2491128"/>
                  <a:pt x="116194" y="2435813"/>
                  <a:pt x="72171" y="2377144"/>
                </a:cubicBezTo>
                <a:close/>
                <a:moveTo>
                  <a:pt x="0" y="2915645"/>
                </a:moveTo>
                <a:cubicBezTo>
                  <a:pt x="0" y="2787995"/>
                  <a:pt x="116521" y="2678020"/>
                  <a:pt x="240242" y="2572628"/>
                </a:cubicBezTo>
                <a:cubicBezTo>
                  <a:pt x="257917" y="2587683"/>
                  <a:pt x="276246" y="2602740"/>
                  <a:pt x="295229" y="2617796"/>
                </a:cubicBezTo>
                <a:cubicBezTo>
                  <a:pt x="301776" y="2623687"/>
                  <a:pt x="308977" y="2628925"/>
                  <a:pt x="315523" y="2634816"/>
                </a:cubicBezTo>
                <a:cubicBezTo>
                  <a:pt x="202275" y="2731698"/>
                  <a:pt x="102773" y="2823999"/>
                  <a:pt x="102773" y="2915645"/>
                </a:cubicBezTo>
                <a:close/>
              </a:path>
            </a:pathLst>
          </a:custGeom>
          <a:solidFill>
            <a:schemeClr val="bg2">
              <a:alpha val="10000"/>
            </a:schemeClr>
          </a:solidFill>
          <a:ln w="9525" cap="flat">
            <a:noFill/>
            <a:prstDash val="solid"/>
            <a:miter/>
          </a:ln>
          <a:effectLst/>
        </p:spPr>
        <p:txBody>
          <a:bodyPr wrap="square" rtlCol="0" anchor="ctr">
            <a:noAutofit/>
          </a:bodyPr>
          <a:lstStyle/>
          <a:p>
            <a:endParaRPr lang="en-US" sz="90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59B2E5C-BA27-16B0-EAF4-5E36D5D3C0C2}"/>
              </a:ext>
            </a:extLst>
          </p:cNvPr>
          <p:cNvSpPr/>
          <p:nvPr/>
        </p:nvSpPr>
        <p:spPr>
          <a:xfrm rot="7585316" flipH="1">
            <a:off x="10436173" y="338315"/>
            <a:ext cx="1181625" cy="5154696"/>
          </a:xfrm>
          <a:custGeom>
            <a:avLst/>
            <a:gdLst>
              <a:gd name="connsiteX0" fmla="*/ 140599 w 668361"/>
              <a:gd name="connsiteY0" fmla="*/ 245336 h 2915645"/>
              <a:gd name="connsiteX1" fmla="*/ 108665 w 668361"/>
              <a:gd name="connsiteY1" fmla="*/ 197693 h 2915645"/>
              <a:gd name="connsiteX2" fmla="*/ 58915 w 668361"/>
              <a:gd name="connsiteY2" fmla="*/ 0 h 2915645"/>
              <a:gd name="connsiteX3" fmla="*/ 149881 w 668361"/>
              <a:gd name="connsiteY3" fmla="*/ 0 h 2915645"/>
              <a:gd name="connsiteX4" fmla="*/ 173094 w 668361"/>
              <a:gd name="connsiteY4" fmla="*/ 31461 h 2915645"/>
              <a:gd name="connsiteX5" fmla="*/ 173472 w 668361"/>
              <a:gd name="connsiteY5" fmla="*/ 74380 h 2915645"/>
              <a:gd name="connsiteX6" fmla="*/ 193765 w 668361"/>
              <a:gd name="connsiteY6" fmla="*/ 147287 h 2915645"/>
              <a:gd name="connsiteX7" fmla="*/ 330579 w 668361"/>
              <a:gd name="connsiteY7" fmla="*/ 298503 h 2915645"/>
              <a:gd name="connsiteX8" fmla="*/ 277555 w 668361"/>
              <a:gd name="connsiteY8" fmla="*/ 359382 h 2915645"/>
              <a:gd name="connsiteX9" fmla="*/ 267082 w 668361"/>
              <a:gd name="connsiteY9" fmla="*/ 371820 h 2915645"/>
              <a:gd name="connsiteX10" fmla="*/ 140599 w 668361"/>
              <a:gd name="connsiteY10" fmla="*/ 245336 h 2915645"/>
              <a:gd name="connsiteX11" fmla="*/ 166926 w 668361"/>
              <a:gd name="connsiteY11" fmla="*/ 750840 h 2915645"/>
              <a:gd name="connsiteX12" fmla="*/ 553147 w 668361"/>
              <a:gd name="connsiteY12" fmla="*/ 750840 h 2915645"/>
              <a:gd name="connsiteX13" fmla="*/ 551838 w 668361"/>
              <a:gd name="connsiteY13" fmla="*/ 737748 h 2915645"/>
              <a:gd name="connsiteX14" fmla="*/ 531545 w 668361"/>
              <a:gd name="connsiteY14" fmla="*/ 672287 h 2915645"/>
              <a:gd name="connsiteX15" fmla="*/ 517144 w 668361"/>
              <a:gd name="connsiteY15" fmla="*/ 644139 h 2915645"/>
              <a:gd name="connsiteX16" fmla="*/ 206202 w 668361"/>
              <a:gd name="connsiteY16" fmla="*/ 644139 h 2915645"/>
              <a:gd name="connsiteX17" fmla="*/ 191146 w 668361"/>
              <a:gd name="connsiteY17" fmla="*/ 672287 h 2915645"/>
              <a:gd name="connsiteX18" fmla="*/ 168890 w 668361"/>
              <a:gd name="connsiteY18" fmla="*/ 737748 h 2915645"/>
              <a:gd name="connsiteX19" fmla="*/ 166926 w 668361"/>
              <a:gd name="connsiteY19" fmla="*/ 750840 h 2915645"/>
              <a:gd name="connsiteX20" fmla="*/ 205548 w 668361"/>
              <a:gd name="connsiteY20" fmla="*/ 902056 h 2915645"/>
              <a:gd name="connsiteX21" fmla="*/ 206857 w 668361"/>
              <a:gd name="connsiteY21" fmla="*/ 903365 h 2915645"/>
              <a:gd name="connsiteX22" fmla="*/ 513216 w 668361"/>
              <a:gd name="connsiteY22" fmla="*/ 903365 h 2915645"/>
              <a:gd name="connsiteX23" fmla="*/ 513870 w 668361"/>
              <a:gd name="connsiteY23" fmla="*/ 902056 h 2915645"/>
              <a:gd name="connsiteX24" fmla="*/ 536127 w 668361"/>
              <a:gd name="connsiteY24" fmla="*/ 856233 h 2915645"/>
              <a:gd name="connsiteX25" fmla="*/ 551184 w 668361"/>
              <a:gd name="connsiteY25" fmla="*/ 797318 h 2915645"/>
              <a:gd name="connsiteX26" fmla="*/ 168890 w 668361"/>
              <a:gd name="connsiteY26" fmla="*/ 797318 h 2915645"/>
              <a:gd name="connsiteX27" fmla="*/ 183291 w 668361"/>
              <a:gd name="connsiteY27" fmla="*/ 856233 h 2915645"/>
              <a:gd name="connsiteX28" fmla="*/ 205548 w 668361"/>
              <a:gd name="connsiteY28" fmla="*/ 902056 h 2915645"/>
              <a:gd name="connsiteX29" fmla="*/ 154488 w 668361"/>
              <a:gd name="connsiteY29" fmla="*/ 1451276 h 2915645"/>
              <a:gd name="connsiteX30" fmla="*/ 373783 w 668361"/>
              <a:gd name="connsiteY30" fmla="*/ 1451276 h 2915645"/>
              <a:gd name="connsiteX31" fmla="*/ 374438 w 668361"/>
              <a:gd name="connsiteY31" fmla="*/ 1451276 h 2915645"/>
              <a:gd name="connsiteX32" fmla="*/ 543982 w 668361"/>
              <a:gd name="connsiteY32" fmla="*/ 1451276 h 2915645"/>
              <a:gd name="connsiteX33" fmla="*/ 542673 w 668361"/>
              <a:gd name="connsiteY33" fmla="*/ 1436874 h 2915645"/>
              <a:gd name="connsiteX34" fmla="*/ 524999 w 668361"/>
              <a:gd name="connsiteY34" fmla="*/ 1371413 h 2915645"/>
              <a:gd name="connsiteX35" fmla="*/ 523690 w 668361"/>
              <a:gd name="connsiteY35" fmla="*/ 1368140 h 2915645"/>
              <a:gd name="connsiteX36" fmla="*/ 511907 w 668361"/>
              <a:gd name="connsiteY36" fmla="*/ 1344574 h 2915645"/>
              <a:gd name="connsiteX37" fmla="*/ 187219 w 668361"/>
              <a:gd name="connsiteY37" fmla="*/ 1344574 h 2915645"/>
              <a:gd name="connsiteX38" fmla="*/ 170853 w 668361"/>
              <a:gd name="connsiteY38" fmla="*/ 1371413 h 2915645"/>
              <a:gd name="connsiteX39" fmla="*/ 153833 w 668361"/>
              <a:gd name="connsiteY39" fmla="*/ 1436874 h 2915645"/>
              <a:gd name="connsiteX40" fmla="*/ 154488 w 668361"/>
              <a:gd name="connsiteY40" fmla="*/ 1451276 h 2915645"/>
              <a:gd name="connsiteX41" fmla="*/ 204893 w 668361"/>
              <a:gd name="connsiteY41" fmla="*/ 1604455 h 2915645"/>
              <a:gd name="connsiteX42" fmla="*/ 498160 w 668361"/>
              <a:gd name="connsiteY42" fmla="*/ 1604455 h 2915645"/>
              <a:gd name="connsiteX43" fmla="*/ 504051 w 668361"/>
              <a:gd name="connsiteY43" fmla="*/ 1595291 h 2915645"/>
              <a:gd name="connsiteX44" fmla="*/ 513870 w 668361"/>
              <a:gd name="connsiteY44" fmla="*/ 1578271 h 2915645"/>
              <a:gd name="connsiteX45" fmla="*/ 513216 w 668361"/>
              <a:gd name="connsiteY45" fmla="*/ 1578271 h 2915645"/>
              <a:gd name="connsiteX46" fmla="*/ 526962 w 668361"/>
              <a:gd name="connsiteY46" fmla="*/ 1548813 h 2915645"/>
              <a:gd name="connsiteX47" fmla="*/ 541364 w 668361"/>
              <a:gd name="connsiteY47" fmla="*/ 1497754 h 2915645"/>
              <a:gd name="connsiteX48" fmla="*/ 374438 w 668361"/>
              <a:gd name="connsiteY48" fmla="*/ 1497753 h 2915645"/>
              <a:gd name="connsiteX49" fmla="*/ 373783 w 668361"/>
              <a:gd name="connsiteY49" fmla="*/ 1497753 h 2915645"/>
              <a:gd name="connsiteX50" fmla="*/ 160379 w 668361"/>
              <a:gd name="connsiteY50" fmla="*/ 1497754 h 2915645"/>
              <a:gd name="connsiteX51" fmla="*/ 176745 w 668361"/>
              <a:gd name="connsiteY51" fmla="*/ 1548814 h 2915645"/>
              <a:gd name="connsiteX52" fmla="*/ 199002 w 668361"/>
              <a:gd name="connsiteY52" fmla="*/ 1594636 h 2915645"/>
              <a:gd name="connsiteX53" fmla="*/ 204893 w 668361"/>
              <a:gd name="connsiteY53" fmla="*/ 1603801 h 2915645"/>
              <a:gd name="connsiteX54" fmla="*/ 103428 w 668361"/>
              <a:gd name="connsiteY54" fmla="*/ 2176587 h 2915645"/>
              <a:gd name="connsiteX55" fmla="*/ 543328 w 668361"/>
              <a:gd name="connsiteY55" fmla="*/ 2176587 h 2915645"/>
              <a:gd name="connsiteX56" fmla="*/ 542019 w 668361"/>
              <a:gd name="connsiteY56" fmla="*/ 2168731 h 2915645"/>
              <a:gd name="connsiteX57" fmla="*/ 517144 w 668361"/>
              <a:gd name="connsiteY57" fmla="*/ 2103270 h 2915645"/>
              <a:gd name="connsiteX58" fmla="*/ 492268 w 668361"/>
              <a:gd name="connsiteY58" fmla="*/ 2064648 h 2915645"/>
              <a:gd name="connsiteX59" fmla="*/ 151215 w 668361"/>
              <a:gd name="connsiteY59" fmla="*/ 2064648 h 2915645"/>
              <a:gd name="connsiteX60" fmla="*/ 126340 w 668361"/>
              <a:gd name="connsiteY60" fmla="*/ 2103270 h 2915645"/>
              <a:gd name="connsiteX61" fmla="*/ 104083 w 668361"/>
              <a:gd name="connsiteY61" fmla="*/ 2168731 h 2915645"/>
              <a:gd name="connsiteX62" fmla="*/ 103428 w 668361"/>
              <a:gd name="connsiteY62" fmla="*/ 2176587 h 2915645"/>
              <a:gd name="connsiteX63" fmla="*/ 157761 w 668361"/>
              <a:gd name="connsiteY63" fmla="*/ 2325838 h 2915645"/>
              <a:gd name="connsiteX64" fmla="*/ 167581 w 668361"/>
              <a:gd name="connsiteY64" fmla="*/ 2337621 h 2915645"/>
              <a:gd name="connsiteX65" fmla="*/ 488341 w 668361"/>
              <a:gd name="connsiteY65" fmla="*/ 2337621 h 2915645"/>
              <a:gd name="connsiteX66" fmla="*/ 496850 w 668361"/>
              <a:gd name="connsiteY66" fmla="*/ 2325838 h 2915645"/>
              <a:gd name="connsiteX67" fmla="*/ 524344 w 668361"/>
              <a:gd name="connsiteY67" fmla="*/ 2280015 h 2915645"/>
              <a:gd name="connsiteX68" fmla="*/ 542673 w 668361"/>
              <a:gd name="connsiteY68" fmla="*/ 2225028 h 2915645"/>
              <a:gd name="connsiteX69" fmla="*/ 107356 w 668361"/>
              <a:gd name="connsiteY69" fmla="*/ 2225028 h 2915645"/>
              <a:gd name="connsiteX70" fmla="*/ 128304 w 668361"/>
              <a:gd name="connsiteY70" fmla="*/ 2280015 h 2915645"/>
              <a:gd name="connsiteX71" fmla="*/ 157761 w 668361"/>
              <a:gd name="connsiteY71" fmla="*/ 2325838 h 2915645"/>
              <a:gd name="connsiteX72" fmla="*/ 72171 w 668361"/>
              <a:gd name="connsiteY72" fmla="*/ 2377144 h 2915645"/>
              <a:gd name="connsiteX73" fmla="*/ 0 w 668361"/>
              <a:gd name="connsiteY73" fmla="*/ 2189025 h 2915645"/>
              <a:gd name="connsiteX74" fmla="*/ 247443 w 668361"/>
              <a:gd name="connsiteY74" fmla="*/ 1838152 h 2915645"/>
              <a:gd name="connsiteX75" fmla="*/ 255299 w 668361"/>
              <a:gd name="connsiteY75" fmla="*/ 1831606 h 2915645"/>
              <a:gd name="connsiteX76" fmla="*/ 263154 w 668361"/>
              <a:gd name="connsiteY76" fmla="*/ 1825060 h 2915645"/>
              <a:gd name="connsiteX77" fmla="*/ 276901 w 668361"/>
              <a:gd name="connsiteY77" fmla="*/ 1813931 h 2915645"/>
              <a:gd name="connsiteX78" fmla="*/ 339743 w 668361"/>
              <a:gd name="connsiteY78" fmla="*/ 1763526 h 2915645"/>
              <a:gd name="connsiteX79" fmla="*/ 347599 w 668361"/>
              <a:gd name="connsiteY79" fmla="*/ 1756980 h 2915645"/>
              <a:gd name="connsiteX80" fmla="*/ 355454 w 668361"/>
              <a:gd name="connsiteY80" fmla="*/ 1750434 h 2915645"/>
              <a:gd name="connsiteX81" fmla="*/ 462811 w 668361"/>
              <a:gd name="connsiteY81" fmla="*/ 1647659 h 2915645"/>
              <a:gd name="connsiteX82" fmla="*/ 236314 w 668361"/>
              <a:gd name="connsiteY82" fmla="*/ 1647660 h 2915645"/>
              <a:gd name="connsiteX83" fmla="*/ 324688 w 668361"/>
              <a:gd name="connsiteY83" fmla="*/ 1749125 h 2915645"/>
              <a:gd name="connsiteX84" fmla="*/ 261845 w 668361"/>
              <a:gd name="connsiteY84" fmla="*/ 1799530 h 2915645"/>
              <a:gd name="connsiteX85" fmla="*/ 248097 w 668361"/>
              <a:gd name="connsiteY85" fmla="*/ 1810659 h 2915645"/>
              <a:gd name="connsiteX86" fmla="*/ 51060 w 668361"/>
              <a:gd name="connsiteY86" fmla="*/ 1434911 h 2915645"/>
              <a:gd name="connsiteX87" fmla="*/ 267736 w 668361"/>
              <a:gd name="connsiteY87" fmla="*/ 1136407 h 2915645"/>
              <a:gd name="connsiteX88" fmla="*/ 312904 w 668361"/>
              <a:gd name="connsiteY88" fmla="*/ 1173066 h 2915645"/>
              <a:gd name="connsiteX89" fmla="*/ 344980 w 668361"/>
              <a:gd name="connsiteY89" fmla="*/ 1198595 h 2915645"/>
              <a:gd name="connsiteX90" fmla="*/ 227805 w 668361"/>
              <a:gd name="connsiteY90" fmla="*/ 1296787 h 2915645"/>
              <a:gd name="connsiteX91" fmla="*/ 481139 w 668361"/>
              <a:gd name="connsiteY91" fmla="*/ 1296787 h 2915645"/>
              <a:gd name="connsiteX92" fmla="*/ 379020 w 668361"/>
              <a:gd name="connsiteY92" fmla="*/ 1199250 h 2915645"/>
              <a:gd name="connsiteX93" fmla="*/ 371165 w 668361"/>
              <a:gd name="connsiteY93" fmla="*/ 1192704 h 2915645"/>
              <a:gd name="connsiteX94" fmla="*/ 362655 w 668361"/>
              <a:gd name="connsiteY94" fmla="*/ 1186158 h 2915645"/>
              <a:gd name="connsiteX95" fmla="*/ 328615 w 668361"/>
              <a:gd name="connsiteY95" fmla="*/ 1158664 h 2915645"/>
              <a:gd name="connsiteX96" fmla="*/ 285411 w 668361"/>
              <a:gd name="connsiteY96" fmla="*/ 1123970 h 2915645"/>
              <a:gd name="connsiteX97" fmla="*/ 277555 w 668361"/>
              <a:gd name="connsiteY97" fmla="*/ 1117423 h 2915645"/>
              <a:gd name="connsiteX98" fmla="*/ 269700 w 668361"/>
              <a:gd name="connsiteY98" fmla="*/ 1110877 h 2915645"/>
              <a:gd name="connsiteX99" fmla="*/ 65461 w 668361"/>
              <a:gd name="connsiteY99" fmla="*/ 761969 h 2915645"/>
              <a:gd name="connsiteX100" fmla="*/ 269700 w 668361"/>
              <a:gd name="connsiteY100" fmla="*/ 401277 h 2915645"/>
              <a:gd name="connsiteX101" fmla="*/ 276246 w 668361"/>
              <a:gd name="connsiteY101" fmla="*/ 393422 h 2915645"/>
              <a:gd name="connsiteX102" fmla="*/ 282792 w 668361"/>
              <a:gd name="connsiteY102" fmla="*/ 385566 h 2915645"/>
              <a:gd name="connsiteX103" fmla="*/ 295885 w 668361"/>
              <a:gd name="connsiteY103" fmla="*/ 371165 h 2915645"/>
              <a:gd name="connsiteX104" fmla="*/ 346944 w 668361"/>
              <a:gd name="connsiteY104" fmla="*/ 312905 h 2915645"/>
              <a:gd name="connsiteX105" fmla="*/ 353491 w 668361"/>
              <a:gd name="connsiteY105" fmla="*/ 305050 h 2915645"/>
              <a:gd name="connsiteX106" fmla="*/ 360037 w 668361"/>
              <a:gd name="connsiteY106" fmla="*/ 297194 h 2915645"/>
              <a:gd name="connsiteX107" fmla="*/ 364846 w 668361"/>
              <a:gd name="connsiteY107" fmla="*/ 291338 h 2915645"/>
              <a:gd name="connsiteX108" fmla="*/ 425133 w 668361"/>
              <a:gd name="connsiteY108" fmla="*/ 373044 h 2915645"/>
              <a:gd name="connsiteX109" fmla="*/ 422879 w 668361"/>
              <a:gd name="connsiteY109" fmla="*/ 375748 h 2915645"/>
              <a:gd name="connsiteX110" fmla="*/ 416333 w 668361"/>
              <a:gd name="connsiteY110" fmla="*/ 383603 h 2915645"/>
              <a:gd name="connsiteX111" fmla="*/ 375092 w 668361"/>
              <a:gd name="connsiteY111" fmla="*/ 430735 h 2915645"/>
              <a:gd name="connsiteX112" fmla="*/ 352181 w 668361"/>
              <a:gd name="connsiteY112" fmla="*/ 456265 h 2915645"/>
              <a:gd name="connsiteX113" fmla="*/ 345635 w 668361"/>
              <a:gd name="connsiteY113" fmla="*/ 464120 h 2915645"/>
              <a:gd name="connsiteX114" fmla="*/ 339089 w 668361"/>
              <a:gd name="connsiteY114" fmla="*/ 471976 h 2915645"/>
              <a:gd name="connsiteX115" fmla="*/ 235660 w 668361"/>
              <a:gd name="connsiteY115" fmla="*/ 600279 h 2915645"/>
              <a:gd name="connsiteX116" fmla="*/ 487031 w 668361"/>
              <a:gd name="connsiteY116" fmla="*/ 600279 h 2915645"/>
              <a:gd name="connsiteX117" fmla="*/ 368546 w 668361"/>
              <a:gd name="connsiteY117" fmla="*/ 470666 h 2915645"/>
              <a:gd name="connsiteX118" fmla="*/ 393422 w 668361"/>
              <a:gd name="connsiteY118" fmla="*/ 442518 h 2915645"/>
              <a:gd name="connsiteX119" fmla="*/ 432698 w 668361"/>
              <a:gd name="connsiteY119" fmla="*/ 397350 h 2915645"/>
              <a:gd name="connsiteX120" fmla="*/ 474179 w 668361"/>
              <a:gd name="connsiteY120" fmla="*/ 439515 h 2915645"/>
              <a:gd name="connsiteX121" fmla="*/ 632201 w 668361"/>
              <a:gd name="connsiteY121" fmla="*/ 653679 h 2915645"/>
              <a:gd name="connsiteX122" fmla="*/ 638441 w 668361"/>
              <a:gd name="connsiteY122" fmla="*/ 665506 h 2915645"/>
              <a:gd name="connsiteX123" fmla="*/ 656576 w 668361"/>
              <a:gd name="connsiteY123" fmla="*/ 764588 h 2915645"/>
              <a:gd name="connsiteX124" fmla="*/ 455610 w 668361"/>
              <a:gd name="connsiteY124" fmla="*/ 1114151 h 2915645"/>
              <a:gd name="connsiteX125" fmla="*/ 411096 w 668361"/>
              <a:gd name="connsiteY125" fmla="*/ 1078147 h 2915645"/>
              <a:gd name="connsiteX126" fmla="*/ 379020 w 668361"/>
              <a:gd name="connsiteY126" fmla="*/ 1052617 h 2915645"/>
              <a:gd name="connsiteX127" fmla="*/ 481794 w 668361"/>
              <a:gd name="connsiteY127" fmla="*/ 950498 h 2915645"/>
              <a:gd name="connsiteX128" fmla="*/ 240242 w 668361"/>
              <a:gd name="connsiteY128" fmla="*/ 950498 h 2915645"/>
              <a:gd name="connsiteX129" fmla="*/ 346944 w 668361"/>
              <a:gd name="connsiteY129" fmla="*/ 1052617 h 2915645"/>
              <a:gd name="connsiteX130" fmla="*/ 354800 w 668361"/>
              <a:gd name="connsiteY130" fmla="*/ 1059163 h 2915645"/>
              <a:gd name="connsiteX131" fmla="*/ 362655 w 668361"/>
              <a:gd name="connsiteY131" fmla="*/ 1065709 h 2915645"/>
              <a:gd name="connsiteX132" fmla="*/ 396040 w 668361"/>
              <a:gd name="connsiteY132" fmla="*/ 1092548 h 2915645"/>
              <a:gd name="connsiteX133" fmla="*/ 439244 w 668361"/>
              <a:gd name="connsiteY133" fmla="*/ 1127243 h 2915645"/>
              <a:gd name="connsiteX134" fmla="*/ 447100 w 668361"/>
              <a:gd name="connsiteY134" fmla="*/ 1133789 h 2915645"/>
              <a:gd name="connsiteX135" fmla="*/ 454955 w 668361"/>
              <a:gd name="connsiteY135" fmla="*/ 1140335 h 2915645"/>
              <a:gd name="connsiteX136" fmla="*/ 632355 w 668361"/>
              <a:gd name="connsiteY136" fmla="*/ 1368795 h 2915645"/>
              <a:gd name="connsiteX137" fmla="*/ 631700 w 668361"/>
              <a:gd name="connsiteY137" fmla="*/ 1368795 h 2915645"/>
              <a:gd name="connsiteX138" fmla="*/ 646102 w 668361"/>
              <a:gd name="connsiteY138" fmla="*/ 1463714 h 2915645"/>
              <a:gd name="connsiteX139" fmla="*/ 623191 w 668361"/>
              <a:gd name="connsiteY139" fmla="*/ 1578270 h 2915645"/>
              <a:gd name="connsiteX140" fmla="*/ 623845 w 668361"/>
              <a:gd name="connsiteY140" fmla="*/ 1578271 h 2915645"/>
              <a:gd name="connsiteX141" fmla="*/ 424189 w 668361"/>
              <a:gd name="connsiteY141" fmla="*/ 1820477 h 2915645"/>
              <a:gd name="connsiteX142" fmla="*/ 416333 w 668361"/>
              <a:gd name="connsiteY142" fmla="*/ 1827023 h 2915645"/>
              <a:gd name="connsiteX143" fmla="*/ 408478 w 668361"/>
              <a:gd name="connsiteY143" fmla="*/ 1833570 h 2915645"/>
              <a:gd name="connsiteX144" fmla="*/ 344326 w 668361"/>
              <a:gd name="connsiteY144" fmla="*/ 1885284 h 2915645"/>
              <a:gd name="connsiteX145" fmla="*/ 331888 w 668361"/>
              <a:gd name="connsiteY145" fmla="*/ 1895103 h 2915645"/>
              <a:gd name="connsiteX146" fmla="*/ 323378 w 668361"/>
              <a:gd name="connsiteY146" fmla="*/ 1901649 h 2915645"/>
              <a:gd name="connsiteX147" fmla="*/ 315523 w 668361"/>
              <a:gd name="connsiteY147" fmla="*/ 1908195 h 2915645"/>
              <a:gd name="connsiteX148" fmla="*/ 193110 w 668361"/>
              <a:gd name="connsiteY148" fmla="*/ 2016207 h 2915645"/>
              <a:gd name="connsiteX149" fmla="*/ 454301 w 668361"/>
              <a:gd name="connsiteY149" fmla="*/ 2016207 h 2915645"/>
              <a:gd name="connsiteX150" fmla="*/ 348908 w 668361"/>
              <a:gd name="connsiteY150" fmla="*/ 1909504 h 2915645"/>
              <a:gd name="connsiteX151" fmla="*/ 360691 w 668361"/>
              <a:gd name="connsiteY151" fmla="*/ 1900340 h 2915645"/>
              <a:gd name="connsiteX152" fmla="*/ 424843 w 668361"/>
              <a:gd name="connsiteY152" fmla="*/ 1847971 h 2915645"/>
              <a:gd name="connsiteX153" fmla="*/ 648066 w 668361"/>
              <a:gd name="connsiteY153" fmla="*/ 2196225 h 2915645"/>
              <a:gd name="connsiteX154" fmla="*/ 422879 w 668361"/>
              <a:gd name="connsiteY154" fmla="*/ 2544479 h 2915645"/>
              <a:gd name="connsiteX155" fmla="*/ 395386 w 668361"/>
              <a:gd name="connsiteY155" fmla="*/ 2521568 h 2915645"/>
              <a:gd name="connsiteX156" fmla="*/ 347598 w 668361"/>
              <a:gd name="connsiteY156" fmla="*/ 2482291 h 2915645"/>
              <a:gd name="connsiteX157" fmla="*/ 447755 w 668361"/>
              <a:gd name="connsiteY157" fmla="*/ 2386717 h 2915645"/>
              <a:gd name="connsiteX158" fmla="*/ 210785 w 668361"/>
              <a:gd name="connsiteY158" fmla="*/ 2386718 h 2915645"/>
              <a:gd name="connsiteX159" fmla="*/ 315523 w 668361"/>
              <a:gd name="connsiteY159" fmla="*/ 2482291 h 2915645"/>
              <a:gd name="connsiteX160" fmla="*/ 323378 w 668361"/>
              <a:gd name="connsiteY160" fmla="*/ 2488837 h 2915645"/>
              <a:gd name="connsiteX161" fmla="*/ 331234 w 668361"/>
              <a:gd name="connsiteY161" fmla="*/ 2495383 h 2915645"/>
              <a:gd name="connsiteX162" fmla="*/ 379675 w 668361"/>
              <a:gd name="connsiteY162" fmla="*/ 2535969 h 2915645"/>
              <a:gd name="connsiteX163" fmla="*/ 406514 w 668361"/>
              <a:gd name="connsiteY163" fmla="*/ 2558226 h 2915645"/>
              <a:gd name="connsiteX164" fmla="*/ 414369 w 668361"/>
              <a:gd name="connsiteY164" fmla="*/ 2564772 h 2915645"/>
              <a:gd name="connsiteX165" fmla="*/ 422224 w 668361"/>
              <a:gd name="connsiteY165" fmla="*/ 2571318 h 2915645"/>
              <a:gd name="connsiteX166" fmla="*/ 668359 w 668361"/>
              <a:gd name="connsiteY166" fmla="*/ 2914335 h 2915645"/>
              <a:gd name="connsiteX167" fmla="*/ 565585 w 668361"/>
              <a:gd name="connsiteY167" fmla="*/ 2914335 h 2915645"/>
              <a:gd name="connsiteX168" fmla="*/ 346289 w 668361"/>
              <a:gd name="connsiteY168" fmla="*/ 2633506 h 2915645"/>
              <a:gd name="connsiteX169" fmla="*/ 338434 w 668361"/>
              <a:gd name="connsiteY169" fmla="*/ 2626960 h 2915645"/>
              <a:gd name="connsiteX170" fmla="*/ 330579 w 668361"/>
              <a:gd name="connsiteY170" fmla="*/ 2620414 h 2915645"/>
              <a:gd name="connsiteX171" fmla="*/ 308977 w 668361"/>
              <a:gd name="connsiteY171" fmla="*/ 2602739 h 2915645"/>
              <a:gd name="connsiteX172" fmla="*/ 255298 w 668361"/>
              <a:gd name="connsiteY172" fmla="*/ 2558226 h 2915645"/>
              <a:gd name="connsiteX173" fmla="*/ 247443 w 668361"/>
              <a:gd name="connsiteY173" fmla="*/ 2551680 h 2915645"/>
              <a:gd name="connsiteX174" fmla="*/ 239588 w 668361"/>
              <a:gd name="connsiteY174" fmla="*/ 2545134 h 2915645"/>
              <a:gd name="connsiteX175" fmla="*/ 72171 w 668361"/>
              <a:gd name="connsiteY175" fmla="*/ 2377144 h 2915645"/>
              <a:gd name="connsiteX176" fmla="*/ 0 w 668361"/>
              <a:gd name="connsiteY176" fmla="*/ 2915645 h 2915645"/>
              <a:gd name="connsiteX177" fmla="*/ 240242 w 668361"/>
              <a:gd name="connsiteY177" fmla="*/ 2572628 h 2915645"/>
              <a:gd name="connsiteX178" fmla="*/ 295229 w 668361"/>
              <a:gd name="connsiteY178" fmla="*/ 2617796 h 2915645"/>
              <a:gd name="connsiteX179" fmla="*/ 315523 w 668361"/>
              <a:gd name="connsiteY179" fmla="*/ 2634816 h 2915645"/>
              <a:gd name="connsiteX180" fmla="*/ 102773 w 668361"/>
              <a:gd name="connsiteY180" fmla="*/ 2915645 h 2915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</a:cxnLst>
            <a:rect l="l" t="t" r="r" b="b"/>
            <a:pathLst>
              <a:path w="668361" h="2915645">
                <a:moveTo>
                  <a:pt x="140599" y="245336"/>
                </a:moveTo>
                <a:cubicBezTo>
                  <a:pt x="128509" y="230178"/>
                  <a:pt x="117666" y="214386"/>
                  <a:pt x="108665" y="197693"/>
                </a:cubicBezTo>
                <a:cubicBezTo>
                  <a:pt x="72007" y="129613"/>
                  <a:pt x="58261" y="62843"/>
                  <a:pt x="58915" y="0"/>
                </a:cubicBezTo>
                <a:lnTo>
                  <a:pt x="149881" y="0"/>
                </a:lnTo>
                <a:lnTo>
                  <a:pt x="173094" y="31461"/>
                </a:lnTo>
                <a:lnTo>
                  <a:pt x="173472" y="74380"/>
                </a:lnTo>
                <a:cubicBezTo>
                  <a:pt x="176745" y="99010"/>
                  <a:pt x="183291" y="123394"/>
                  <a:pt x="193765" y="147287"/>
                </a:cubicBezTo>
                <a:cubicBezTo>
                  <a:pt x="219295" y="205548"/>
                  <a:pt x="280174" y="249407"/>
                  <a:pt x="330579" y="298503"/>
                </a:cubicBezTo>
                <a:cubicBezTo>
                  <a:pt x="312904" y="318796"/>
                  <a:pt x="295230" y="339089"/>
                  <a:pt x="277555" y="359382"/>
                </a:cubicBezTo>
                <a:cubicBezTo>
                  <a:pt x="274282" y="363309"/>
                  <a:pt x="270355" y="367892"/>
                  <a:pt x="267082" y="371820"/>
                </a:cubicBezTo>
                <a:cubicBezTo>
                  <a:pt x="224368" y="330579"/>
                  <a:pt x="176868" y="290812"/>
                  <a:pt x="140599" y="245336"/>
                </a:cubicBezTo>
                <a:close/>
                <a:moveTo>
                  <a:pt x="166926" y="750840"/>
                </a:moveTo>
                <a:lnTo>
                  <a:pt x="553147" y="750840"/>
                </a:lnTo>
                <a:cubicBezTo>
                  <a:pt x="553147" y="746258"/>
                  <a:pt x="552493" y="742331"/>
                  <a:pt x="551838" y="737748"/>
                </a:cubicBezTo>
                <a:cubicBezTo>
                  <a:pt x="548565" y="716146"/>
                  <a:pt x="541364" y="693889"/>
                  <a:pt x="531545" y="672287"/>
                </a:cubicBezTo>
                <a:cubicBezTo>
                  <a:pt x="527617" y="662468"/>
                  <a:pt x="522381" y="653303"/>
                  <a:pt x="517144" y="644139"/>
                </a:cubicBezTo>
                <a:lnTo>
                  <a:pt x="206202" y="644139"/>
                </a:lnTo>
                <a:cubicBezTo>
                  <a:pt x="200965" y="653958"/>
                  <a:pt x="195729" y="663122"/>
                  <a:pt x="191146" y="672287"/>
                </a:cubicBezTo>
                <a:cubicBezTo>
                  <a:pt x="180018" y="694544"/>
                  <a:pt x="172162" y="716801"/>
                  <a:pt x="168890" y="737748"/>
                </a:cubicBezTo>
                <a:cubicBezTo>
                  <a:pt x="168235" y="742331"/>
                  <a:pt x="167581" y="746913"/>
                  <a:pt x="166926" y="750840"/>
                </a:cubicBezTo>
                <a:close/>
                <a:moveTo>
                  <a:pt x="205548" y="902056"/>
                </a:moveTo>
                <a:cubicBezTo>
                  <a:pt x="206202" y="902711"/>
                  <a:pt x="206202" y="902711"/>
                  <a:pt x="206857" y="903365"/>
                </a:cubicBezTo>
                <a:lnTo>
                  <a:pt x="513216" y="903365"/>
                </a:lnTo>
                <a:cubicBezTo>
                  <a:pt x="513216" y="902710"/>
                  <a:pt x="513870" y="902710"/>
                  <a:pt x="513870" y="902056"/>
                </a:cubicBezTo>
                <a:cubicBezTo>
                  <a:pt x="522381" y="887655"/>
                  <a:pt x="530236" y="871944"/>
                  <a:pt x="536127" y="856233"/>
                </a:cubicBezTo>
                <a:cubicBezTo>
                  <a:pt x="543328" y="837904"/>
                  <a:pt x="548565" y="817611"/>
                  <a:pt x="551184" y="797318"/>
                </a:cubicBezTo>
                <a:lnTo>
                  <a:pt x="168890" y="797318"/>
                </a:lnTo>
                <a:cubicBezTo>
                  <a:pt x="171508" y="817611"/>
                  <a:pt x="176090" y="837249"/>
                  <a:pt x="183291" y="856233"/>
                </a:cubicBezTo>
                <a:cubicBezTo>
                  <a:pt x="189182" y="871944"/>
                  <a:pt x="197038" y="887655"/>
                  <a:pt x="205548" y="902056"/>
                </a:cubicBezTo>
                <a:close/>
                <a:moveTo>
                  <a:pt x="154488" y="1451276"/>
                </a:moveTo>
                <a:lnTo>
                  <a:pt x="373783" y="1451276"/>
                </a:lnTo>
                <a:lnTo>
                  <a:pt x="374438" y="1451276"/>
                </a:lnTo>
                <a:lnTo>
                  <a:pt x="543982" y="1451276"/>
                </a:lnTo>
                <a:cubicBezTo>
                  <a:pt x="543328" y="1446039"/>
                  <a:pt x="543328" y="1441457"/>
                  <a:pt x="542673" y="1436874"/>
                </a:cubicBezTo>
                <a:cubicBezTo>
                  <a:pt x="540055" y="1413963"/>
                  <a:pt x="534163" y="1391706"/>
                  <a:pt x="524999" y="1371413"/>
                </a:cubicBezTo>
                <a:cubicBezTo>
                  <a:pt x="524999" y="1370104"/>
                  <a:pt x="524344" y="1369450"/>
                  <a:pt x="523690" y="1368140"/>
                </a:cubicBezTo>
                <a:cubicBezTo>
                  <a:pt x="520416" y="1360285"/>
                  <a:pt x="516489" y="1352430"/>
                  <a:pt x="511907" y="1344574"/>
                </a:cubicBezTo>
                <a:lnTo>
                  <a:pt x="187219" y="1344574"/>
                </a:lnTo>
                <a:cubicBezTo>
                  <a:pt x="181327" y="1353739"/>
                  <a:pt x="175436" y="1362248"/>
                  <a:pt x="170853" y="1371413"/>
                </a:cubicBezTo>
                <a:cubicBezTo>
                  <a:pt x="160379" y="1392361"/>
                  <a:pt x="153833" y="1413963"/>
                  <a:pt x="153833" y="1436874"/>
                </a:cubicBezTo>
                <a:cubicBezTo>
                  <a:pt x="153833" y="1441457"/>
                  <a:pt x="153833" y="1446694"/>
                  <a:pt x="154488" y="1451276"/>
                </a:cubicBezTo>
                <a:close/>
                <a:moveTo>
                  <a:pt x="204893" y="1604455"/>
                </a:moveTo>
                <a:lnTo>
                  <a:pt x="498160" y="1604455"/>
                </a:lnTo>
                <a:cubicBezTo>
                  <a:pt x="500124" y="1601837"/>
                  <a:pt x="502087" y="1598564"/>
                  <a:pt x="504051" y="1595291"/>
                </a:cubicBezTo>
                <a:cubicBezTo>
                  <a:pt x="507324" y="1589399"/>
                  <a:pt x="510598" y="1584162"/>
                  <a:pt x="513870" y="1578271"/>
                </a:cubicBezTo>
                <a:lnTo>
                  <a:pt x="513216" y="1578271"/>
                </a:lnTo>
                <a:cubicBezTo>
                  <a:pt x="518453" y="1568452"/>
                  <a:pt x="523035" y="1558632"/>
                  <a:pt x="526962" y="1548813"/>
                </a:cubicBezTo>
                <a:cubicBezTo>
                  <a:pt x="533508" y="1532448"/>
                  <a:pt x="538746" y="1515428"/>
                  <a:pt x="541364" y="1497754"/>
                </a:cubicBezTo>
                <a:lnTo>
                  <a:pt x="374438" y="1497753"/>
                </a:lnTo>
                <a:lnTo>
                  <a:pt x="373783" y="1497753"/>
                </a:lnTo>
                <a:lnTo>
                  <a:pt x="160379" y="1497754"/>
                </a:lnTo>
                <a:cubicBezTo>
                  <a:pt x="164307" y="1514774"/>
                  <a:pt x="170199" y="1531793"/>
                  <a:pt x="176745" y="1548814"/>
                </a:cubicBezTo>
                <a:cubicBezTo>
                  <a:pt x="182636" y="1564524"/>
                  <a:pt x="190492" y="1579580"/>
                  <a:pt x="199002" y="1594636"/>
                </a:cubicBezTo>
                <a:cubicBezTo>
                  <a:pt x="200965" y="1597255"/>
                  <a:pt x="202930" y="1600527"/>
                  <a:pt x="204893" y="1603801"/>
                </a:cubicBezTo>
                <a:close/>
                <a:moveTo>
                  <a:pt x="103428" y="2176587"/>
                </a:moveTo>
                <a:lnTo>
                  <a:pt x="543328" y="2176587"/>
                </a:lnTo>
                <a:cubicBezTo>
                  <a:pt x="542673" y="2173968"/>
                  <a:pt x="542673" y="2171350"/>
                  <a:pt x="542019" y="2168731"/>
                </a:cubicBezTo>
                <a:cubicBezTo>
                  <a:pt x="537436" y="2147129"/>
                  <a:pt x="528927" y="2124872"/>
                  <a:pt x="517144" y="2103270"/>
                </a:cubicBezTo>
                <a:cubicBezTo>
                  <a:pt x="509943" y="2090178"/>
                  <a:pt x="501433" y="2077740"/>
                  <a:pt x="492268" y="2064648"/>
                </a:cubicBezTo>
                <a:lnTo>
                  <a:pt x="151215" y="2064648"/>
                </a:lnTo>
                <a:cubicBezTo>
                  <a:pt x="142050" y="2077085"/>
                  <a:pt x="133541" y="2090178"/>
                  <a:pt x="126340" y="2103270"/>
                </a:cubicBezTo>
                <a:cubicBezTo>
                  <a:pt x="114556" y="2124218"/>
                  <a:pt x="107356" y="2146474"/>
                  <a:pt x="104083" y="2168731"/>
                </a:cubicBezTo>
                <a:cubicBezTo>
                  <a:pt x="103429" y="2171350"/>
                  <a:pt x="103428" y="2173968"/>
                  <a:pt x="103428" y="2176587"/>
                </a:cubicBezTo>
                <a:close/>
                <a:moveTo>
                  <a:pt x="157761" y="2325838"/>
                </a:moveTo>
                <a:cubicBezTo>
                  <a:pt x="160379" y="2329766"/>
                  <a:pt x="163653" y="2333693"/>
                  <a:pt x="167581" y="2337621"/>
                </a:cubicBezTo>
                <a:lnTo>
                  <a:pt x="488341" y="2337621"/>
                </a:lnTo>
                <a:cubicBezTo>
                  <a:pt x="490959" y="2333693"/>
                  <a:pt x="494232" y="2329766"/>
                  <a:pt x="496850" y="2325838"/>
                </a:cubicBezTo>
                <a:cubicBezTo>
                  <a:pt x="507979" y="2310782"/>
                  <a:pt x="517144" y="2295726"/>
                  <a:pt x="524344" y="2280015"/>
                </a:cubicBezTo>
                <a:cubicBezTo>
                  <a:pt x="532854" y="2261686"/>
                  <a:pt x="539400" y="2243357"/>
                  <a:pt x="542673" y="2225028"/>
                </a:cubicBezTo>
                <a:lnTo>
                  <a:pt x="107356" y="2225028"/>
                </a:lnTo>
                <a:cubicBezTo>
                  <a:pt x="111284" y="2243357"/>
                  <a:pt x="118484" y="2261686"/>
                  <a:pt x="128304" y="2280015"/>
                </a:cubicBezTo>
                <a:cubicBezTo>
                  <a:pt x="136159" y="2295072"/>
                  <a:pt x="146633" y="2310782"/>
                  <a:pt x="157761" y="2325838"/>
                </a:cubicBezTo>
                <a:close/>
                <a:moveTo>
                  <a:pt x="72171" y="2377144"/>
                </a:moveTo>
                <a:cubicBezTo>
                  <a:pt x="28148" y="2318474"/>
                  <a:pt x="0" y="2256450"/>
                  <a:pt x="0" y="2189025"/>
                </a:cubicBezTo>
                <a:cubicBezTo>
                  <a:pt x="0" y="2048938"/>
                  <a:pt x="120448" y="1941581"/>
                  <a:pt x="247443" y="1838152"/>
                </a:cubicBezTo>
                <a:cubicBezTo>
                  <a:pt x="250062" y="1836188"/>
                  <a:pt x="252680" y="1833570"/>
                  <a:pt x="255299" y="1831606"/>
                </a:cubicBezTo>
                <a:cubicBezTo>
                  <a:pt x="257917" y="1829642"/>
                  <a:pt x="260536" y="1827023"/>
                  <a:pt x="263154" y="1825060"/>
                </a:cubicBezTo>
                <a:cubicBezTo>
                  <a:pt x="267736" y="1821132"/>
                  <a:pt x="272319" y="1817859"/>
                  <a:pt x="276901" y="1813931"/>
                </a:cubicBezTo>
                <a:cubicBezTo>
                  <a:pt x="297848" y="1797566"/>
                  <a:pt x="319451" y="1780546"/>
                  <a:pt x="339743" y="1763526"/>
                </a:cubicBezTo>
                <a:cubicBezTo>
                  <a:pt x="342362" y="1761562"/>
                  <a:pt x="344980" y="1758944"/>
                  <a:pt x="347599" y="1756980"/>
                </a:cubicBezTo>
                <a:cubicBezTo>
                  <a:pt x="350217" y="1755016"/>
                  <a:pt x="352836" y="1752398"/>
                  <a:pt x="355454" y="1750434"/>
                </a:cubicBezTo>
                <a:cubicBezTo>
                  <a:pt x="394731" y="1717048"/>
                  <a:pt x="432044" y="1683009"/>
                  <a:pt x="462811" y="1647659"/>
                </a:cubicBezTo>
                <a:lnTo>
                  <a:pt x="236314" y="1647660"/>
                </a:lnTo>
                <a:cubicBezTo>
                  <a:pt x="261845" y="1682355"/>
                  <a:pt x="292611" y="1716394"/>
                  <a:pt x="324688" y="1749125"/>
                </a:cubicBezTo>
                <a:cubicBezTo>
                  <a:pt x="303740" y="1766145"/>
                  <a:pt x="282792" y="1782510"/>
                  <a:pt x="261845" y="1799530"/>
                </a:cubicBezTo>
                <a:cubicBezTo>
                  <a:pt x="257262" y="1803457"/>
                  <a:pt x="252680" y="1806731"/>
                  <a:pt x="248097" y="1810659"/>
                </a:cubicBezTo>
                <a:cubicBezTo>
                  <a:pt x="144014" y="1704611"/>
                  <a:pt x="51059" y="1584163"/>
                  <a:pt x="51060" y="1434911"/>
                </a:cubicBezTo>
                <a:cubicBezTo>
                  <a:pt x="51059" y="1311844"/>
                  <a:pt x="153179" y="1225435"/>
                  <a:pt x="267736" y="1136407"/>
                </a:cubicBezTo>
                <a:cubicBezTo>
                  <a:pt x="282792" y="1148845"/>
                  <a:pt x="297848" y="1161283"/>
                  <a:pt x="312904" y="1173066"/>
                </a:cubicBezTo>
                <a:cubicBezTo>
                  <a:pt x="324032" y="1181576"/>
                  <a:pt x="334506" y="1190086"/>
                  <a:pt x="344980" y="1198595"/>
                </a:cubicBezTo>
                <a:cubicBezTo>
                  <a:pt x="301122" y="1232635"/>
                  <a:pt x="260535" y="1264712"/>
                  <a:pt x="227805" y="1296787"/>
                </a:cubicBezTo>
                <a:lnTo>
                  <a:pt x="481139" y="1296787"/>
                </a:lnTo>
                <a:cubicBezTo>
                  <a:pt x="452992" y="1263402"/>
                  <a:pt x="417642" y="1231326"/>
                  <a:pt x="379020" y="1199250"/>
                </a:cubicBezTo>
                <a:cubicBezTo>
                  <a:pt x="376402" y="1197286"/>
                  <a:pt x="373783" y="1194668"/>
                  <a:pt x="371165" y="1192704"/>
                </a:cubicBezTo>
                <a:cubicBezTo>
                  <a:pt x="367892" y="1190740"/>
                  <a:pt x="365273" y="1188122"/>
                  <a:pt x="362655" y="1186158"/>
                </a:cubicBezTo>
                <a:cubicBezTo>
                  <a:pt x="351526" y="1176993"/>
                  <a:pt x="340398" y="1167829"/>
                  <a:pt x="328615" y="1158664"/>
                </a:cubicBezTo>
                <a:cubicBezTo>
                  <a:pt x="314214" y="1147536"/>
                  <a:pt x="299812" y="1135753"/>
                  <a:pt x="285411" y="1123970"/>
                </a:cubicBezTo>
                <a:cubicBezTo>
                  <a:pt x="282792" y="1122006"/>
                  <a:pt x="280174" y="1119388"/>
                  <a:pt x="277555" y="1117423"/>
                </a:cubicBezTo>
                <a:cubicBezTo>
                  <a:pt x="274937" y="1115460"/>
                  <a:pt x="272319" y="1112841"/>
                  <a:pt x="269700" y="1110877"/>
                </a:cubicBezTo>
                <a:cubicBezTo>
                  <a:pt x="164962" y="1023159"/>
                  <a:pt x="65461" y="919076"/>
                  <a:pt x="65461" y="761969"/>
                </a:cubicBezTo>
                <a:cubicBezTo>
                  <a:pt x="65461" y="643484"/>
                  <a:pt x="161689" y="525654"/>
                  <a:pt x="269700" y="401277"/>
                </a:cubicBezTo>
                <a:cubicBezTo>
                  <a:pt x="271664" y="398659"/>
                  <a:pt x="273628" y="396040"/>
                  <a:pt x="276246" y="393422"/>
                </a:cubicBezTo>
                <a:cubicBezTo>
                  <a:pt x="278210" y="390804"/>
                  <a:pt x="280174" y="388185"/>
                  <a:pt x="282792" y="385566"/>
                </a:cubicBezTo>
                <a:cubicBezTo>
                  <a:pt x="287374" y="380984"/>
                  <a:pt x="291302" y="376402"/>
                  <a:pt x="295885" y="371165"/>
                </a:cubicBezTo>
                <a:cubicBezTo>
                  <a:pt x="312904" y="352182"/>
                  <a:pt x="329925" y="332543"/>
                  <a:pt x="346944" y="312905"/>
                </a:cubicBezTo>
                <a:cubicBezTo>
                  <a:pt x="348908" y="310287"/>
                  <a:pt x="351526" y="307668"/>
                  <a:pt x="353491" y="305050"/>
                </a:cubicBezTo>
                <a:cubicBezTo>
                  <a:pt x="355454" y="302431"/>
                  <a:pt x="358072" y="299813"/>
                  <a:pt x="360037" y="297194"/>
                </a:cubicBezTo>
                <a:lnTo>
                  <a:pt x="364846" y="291338"/>
                </a:lnTo>
                <a:lnTo>
                  <a:pt x="425133" y="373044"/>
                </a:lnTo>
                <a:lnTo>
                  <a:pt x="422879" y="375748"/>
                </a:lnTo>
                <a:cubicBezTo>
                  <a:pt x="420915" y="378366"/>
                  <a:pt x="418297" y="380984"/>
                  <a:pt x="416333" y="383603"/>
                </a:cubicBezTo>
                <a:cubicBezTo>
                  <a:pt x="402586" y="399314"/>
                  <a:pt x="388839" y="415025"/>
                  <a:pt x="375092" y="430735"/>
                </a:cubicBezTo>
                <a:cubicBezTo>
                  <a:pt x="367237" y="439245"/>
                  <a:pt x="359382" y="447755"/>
                  <a:pt x="352181" y="456265"/>
                </a:cubicBezTo>
                <a:cubicBezTo>
                  <a:pt x="350217" y="458883"/>
                  <a:pt x="347598" y="461502"/>
                  <a:pt x="345635" y="464120"/>
                </a:cubicBezTo>
                <a:cubicBezTo>
                  <a:pt x="343671" y="466739"/>
                  <a:pt x="341053" y="469357"/>
                  <a:pt x="339089" y="471976"/>
                </a:cubicBezTo>
                <a:cubicBezTo>
                  <a:pt x="300466" y="515835"/>
                  <a:pt x="265117" y="559039"/>
                  <a:pt x="235660" y="600279"/>
                </a:cubicBezTo>
                <a:lnTo>
                  <a:pt x="487031" y="600279"/>
                </a:lnTo>
                <a:cubicBezTo>
                  <a:pt x="454301" y="557075"/>
                  <a:pt x="413060" y="514526"/>
                  <a:pt x="368546" y="470666"/>
                </a:cubicBezTo>
                <a:cubicBezTo>
                  <a:pt x="377057" y="461502"/>
                  <a:pt x="384912" y="451683"/>
                  <a:pt x="393422" y="442518"/>
                </a:cubicBezTo>
                <a:cubicBezTo>
                  <a:pt x="406514" y="427462"/>
                  <a:pt x="419606" y="412406"/>
                  <a:pt x="432698" y="397350"/>
                </a:cubicBezTo>
                <a:lnTo>
                  <a:pt x="474179" y="439515"/>
                </a:lnTo>
                <a:lnTo>
                  <a:pt x="632201" y="653679"/>
                </a:lnTo>
                <a:lnTo>
                  <a:pt x="638441" y="665506"/>
                </a:lnTo>
                <a:cubicBezTo>
                  <a:pt x="650071" y="697326"/>
                  <a:pt x="656576" y="730221"/>
                  <a:pt x="656576" y="764588"/>
                </a:cubicBezTo>
                <a:cubicBezTo>
                  <a:pt x="656576" y="915803"/>
                  <a:pt x="562967" y="1023159"/>
                  <a:pt x="455610" y="1114151"/>
                </a:cubicBezTo>
                <a:cubicBezTo>
                  <a:pt x="440554" y="1101713"/>
                  <a:pt x="426152" y="1089930"/>
                  <a:pt x="411096" y="1078147"/>
                </a:cubicBezTo>
                <a:cubicBezTo>
                  <a:pt x="400623" y="1069637"/>
                  <a:pt x="389494" y="1061127"/>
                  <a:pt x="379020" y="1052617"/>
                </a:cubicBezTo>
                <a:cubicBezTo>
                  <a:pt x="416987" y="1020541"/>
                  <a:pt x="452991" y="986501"/>
                  <a:pt x="481794" y="950498"/>
                </a:cubicBezTo>
                <a:lnTo>
                  <a:pt x="240242" y="950498"/>
                </a:lnTo>
                <a:cubicBezTo>
                  <a:pt x="270354" y="986501"/>
                  <a:pt x="307668" y="1019886"/>
                  <a:pt x="346944" y="1052617"/>
                </a:cubicBezTo>
                <a:cubicBezTo>
                  <a:pt x="349563" y="1054580"/>
                  <a:pt x="352181" y="1057199"/>
                  <a:pt x="354800" y="1059163"/>
                </a:cubicBezTo>
                <a:cubicBezTo>
                  <a:pt x="357418" y="1061127"/>
                  <a:pt x="360037" y="1063745"/>
                  <a:pt x="362655" y="1065709"/>
                </a:cubicBezTo>
                <a:cubicBezTo>
                  <a:pt x="373783" y="1074219"/>
                  <a:pt x="384912" y="1083383"/>
                  <a:pt x="396040" y="1092548"/>
                </a:cubicBezTo>
                <a:cubicBezTo>
                  <a:pt x="410441" y="1104331"/>
                  <a:pt x="424843" y="1115460"/>
                  <a:pt x="439244" y="1127243"/>
                </a:cubicBezTo>
                <a:cubicBezTo>
                  <a:pt x="441863" y="1129207"/>
                  <a:pt x="444481" y="1131825"/>
                  <a:pt x="447100" y="1133789"/>
                </a:cubicBezTo>
                <a:cubicBezTo>
                  <a:pt x="449718" y="1135753"/>
                  <a:pt x="452337" y="1138371"/>
                  <a:pt x="454955" y="1140335"/>
                </a:cubicBezTo>
                <a:cubicBezTo>
                  <a:pt x="532200" y="1205141"/>
                  <a:pt x="602898" y="1275839"/>
                  <a:pt x="632355" y="1368795"/>
                </a:cubicBezTo>
                <a:lnTo>
                  <a:pt x="631700" y="1368795"/>
                </a:lnTo>
                <a:cubicBezTo>
                  <a:pt x="640865" y="1398253"/>
                  <a:pt x="646102" y="1429674"/>
                  <a:pt x="646102" y="1463714"/>
                </a:cubicBezTo>
                <a:cubicBezTo>
                  <a:pt x="646102" y="1504300"/>
                  <a:pt x="637592" y="1542267"/>
                  <a:pt x="623191" y="1578270"/>
                </a:cubicBezTo>
                <a:lnTo>
                  <a:pt x="623845" y="1578271"/>
                </a:lnTo>
                <a:cubicBezTo>
                  <a:pt x="586532" y="1671226"/>
                  <a:pt x="507979" y="1749779"/>
                  <a:pt x="424189" y="1820477"/>
                </a:cubicBezTo>
                <a:cubicBezTo>
                  <a:pt x="421570" y="1822441"/>
                  <a:pt x="418952" y="1825060"/>
                  <a:pt x="416333" y="1827023"/>
                </a:cubicBezTo>
                <a:cubicBezTo>
                  <a:pt x="413715" y="1828988"/>
                  <a:pt x="411097" y="1831606"/>
                  <a:pt x="408478" y="1833570"/>
                </a:cubicBezTo>
                <a:cubicBezTo>
                  <a:pt x="386875" y="1851245"/>
                  <a:pt x="365273" y="1868264"/>
                  <a:pt x="344326" y="1885284"/>
                </a:cubicBezTo>
                <a:cubicBezTo>
                  <a:pt x="339743" y="1888557"/>
                  <a:pt x="335816" y="1891830"/>
                  <a:pt x="331888" y="1895103"/>
                </a:cubicBezTo>
                <a:cubicBezTo>
                  <a:pt x="328615" y="1897067"/>
                  <a:pt x="325997" y="1899686"/>
                  <a:pt x="323378" y="1901649"/>
                </a:cubicBezTo>
                <a:cubicBezTo>
                  <a:pt x="320760" y="1903613"/>
                  <a:pt x="318141" y="1906232"/>
                  <a:pt x="315523" y="1908195"/>
                </a:cubicBezTo>
                <a:cubicBezTo>
                  <a:pt x="271009" y="1944854"/>
                  <a:pt x="228459" y="1980203"/>
                  <a:pt x="193110" y="2016207"/>
                </a:cubicBezTo>
                <a:lnTo>
                  <a:pt x="454301" y="2016207"/>
                </a:lnTo>
                <a:cubicBezTo>
                  <a:pt x="423534" y="1980858"/>
                  <a:pt x="386875" y="1945509"/>
                  <a:pt x="348908" y="1909504"/>
                </a:cubicBezTo>
                <a:cubicBezTo>
                  <a:pt x="352836" y="1906886"/>
                  <a:pt x="356763" y="1903613"/>
                  <a:pt x="360691" y="1900340"/>
                </a:cubicBezTo>
                <a:cubicBezTo>
                  <a:pt x="381638" y="1883320"/>
                  <a:pt x="403241" y="1865646"/>
                  <a:pt x="424843" y="1847971"/>
                </a:cubicBezTo>
                <a:cubicBezTo>
                  <a:pt x="541364" y="1959255"/>
                  <a:pt x="648066" y="2065302"/>
                  <a:pt x="648066" y="2196225"/>
                </a:cubicBezTo>
                <a:cubicBezTo>
                  <a:pt x="648066" y="2328456"/>
                  <a:pt x="542673" y="2439741"/>
                  <a:pt x="422879" y="2544479"/>
                </a:cubicBezTo>
                <a:cubicBezTo>
                  <a:pt x="413715" y="2536623"/>
                  <a:pt x="404550" y="2529423"/>
                  <a:pt x="395386" y="2521568"/>
                </a:cubicBezTo>
                <a:cubicBezTo>
                  <a:pt x="379675" y="2508475"/>
                  <a:pt x="363309" y="2495383"/>
                  <a:pt x="347598" y="2482291"/>
                </a:cubicBezTo>
                <a:cubicBezTo>
                  <a:pt x="383603" y="2450870"/>
                  <a:pt x="417642" y="2418793"/>
                  <a:pt x="447755" y="2386717"/>
                </a:cubicBezTo>
                <a:lnTo>
                  <a:pt x="210785" y="2386718"/>
                </a:lnTo>
                <a:cubicBezTo>
                  <a:pt x="242206" y="2418793"/>
                  <a:pt x="278210" y="2450870"/>
                  <a:pt x="315523" y="2482291"/>
                </a:cubicBezTo>
                <a:cubicBezTo>
                  <a:pt x="318141" y="2484254"/>
                  <a:pt x="320760" y="2486873"/>
                  <a:pt x="323378" y="2488837"/>
                </a:cubicBezTo>
                <a:cubicBezTo>
                  <a:pt x="325997" y="2490800"/>
                  <a:pt x="328615" y="2493419"/>
                  <a:pt x="331234" y="2495383"/>
                </a:cubicBezTo>
                <a:cubicBezTo>
                  <a:pt x="346944" y="2509129"/>
                  <a:pt x="363309" y="2522877"/>
                  <a:pt x="379675" y="2535969"/>
                </a:cubicBezTo>
                <a:cubicBezTo>
                  <a:pt x="388840" y="2543170"/>
                  <a:pt x="397349" y="2551025"/>
                  <a:pt x="406514" y="2558226"/>
                </a:cubicBezTo>
                <a:cubicBezTo>
                  <a:pt x="409132" y="2560190"/>
                  <a:pt x="411751" y="2562808"/>
                  <a:pt x="414369" y="2564772"/>
                </a:cubicBezTo>
                <a:cubicBezTo>
                  <a:pt x="416988" y="2566736"/>
                  <a:pt x="419606" y="2569354"/>
                  <a:pt x="422224" y="2571318"/>
                </a:cubicBezTo>
                <a:cubicBezTo>
                  <a:pt x="549874" y="2678020"/>
                  <a:pt x="669014" y="2788649"/>
                  <a:pt x="668359" y="2914335"/>
                </a:cubicBezTo>
                <a:lnTo>
                  <a:pt x="565585" y="2914335"/>
                </a:lnTo>
                <a:cubicBezTo>
                  <a:pt x="565585" y="2823998"/>
                  <a:pt x="459538" y="2727770"/>
                  <a:pt x="346289" y="2633506"/>
                </a:cubicBezTo>
                <a:cubicBezTo>
                  <a:pt x="343671" y="2631543"/>
                  <a:pt x="341052" y="2628924"/>
                  <a:pt x="338434" y="2626960"/>
                </a:cubicBezTo>
                <a:cubicBezTo>
                  <a:pt x="335815" y="2624996"/>
                  <a:pt x="333197" y="2622378"/>
                  <a:pt x="330579" y="2620414"/>
                </a:cubicBezTo>
                <a:cubicBezTo>
                  <a:pt x="323378" y="2614522"/>
                  <a:pt x="316177" y="2608631"/>
                  <a:pt x="308977" y="2602739"/>
                </a:cubicBezTo>
                <a:cubicBezTo>
                  <a:pt x="291302" y="2588338"/>
                  <a:pt x="272973" y="2573282"/>
                  <a:pt x="255298" y="2558226"/>
                </a:cubicBezTo>
                <a:cubicBezTo>
                  <a:pt x="252680" y="2556262"/>
                  <a:pt x="250062" y="2553643"/>
                  <a:pt x="247443" y="2551680"/>
                </a:cubicBezTo>
                <a:cubicBezTo>
                  <a:pt x="244825" y="2549716"/>
                  <a:pt x="242206" y="2547097"/>
                  <a:pt x="239588" y="2545134"/>
                </a:cubicBezTo>
                <a:cubicBezTo>
                  <a:pt x="176091" y="2491128"/>
                  <a:pt x="116194" y="2435813"/>
                  <a:pt x="72171" y="2377144"/>
                </a:cubicBezTo>
                <a:close/>
                <a:moveTo>
                  <a:pt x="0" y="2915645"/>
                </a:moveTo>
                <a:cubicBezTo>
                  <a:pt x="0" y="2787995"/>
                  <a:pt x="116521" y="2678020"/>
                  <a:pt x="240242" y="2572628"/>
                </a:cubicBezTo>
                <a:cubicBezTo>
                  <a:pt x="257917" y="2587683"/>
                  <a:pt x="276246" y="2602740"/>
                  <a:pt x="295229" y="2617796"/>
                </a:cubicBezTo>
                <a:cubicBezTo>
                  <a:pt x="301776" y="2623687"/>
                  <a:pt x="308977" y="2628925"/>
                  <a:pt x="315523" y="2634816"/>
                </a:cubicBezTo>
                <a:cubicBezTo>
                  <a:pt x="202275" y="2731698"/>
                  <a:pt x="102773" y="2823999"/>
                  <a:pt x="102773" y="2915645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sz="900"/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id="{6380F819-290D-45B5-535F-B5B16B9830A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 rot="20010132">
            <a:off x="7744386" y="4091712"/>
            <a:ext cx="2567679" cy="3141631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F4BFE178-55C4-4B6C-CCA0-891D1B2C0389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 rot="20601001">
            <a:off x="4105533" y="41448"/>
            <a:ext cx="1793397" cy="2194274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044747BE-A4F6-3A7B-C605-C9B750CC59B5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 rot="20775079">
            <a:off x="56408" y="3948788"/>
            <a:ext cx="1293552" cy="1582698"/>
          </a:xfrm>
          <a:prstGeom prst="rect">
            <a:avLst/>
          </a:prstGeom>
        </p:spPr>
      </p:pic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640129C-CA16-92C7-0DC8-5D802CC0B4EE}"/>
              </a:ext>
            </a:extLst>
          </p:cNvPr>
          <p:cNvSpPr/>
          <p:nvPr/>
        </p:nvSpPr>
        <p:spPr>
          <a:xfrm rot="13357974" flipH="1">
            <a:off x="10769634" y="4965936"/>
            <a:ext cx="514700" cy="2245317"/>
          </a:xfrm>
          <a:custGeom>
            <a:avLst/>
            <a:gdLst>
              <a:gd name="connsiteX0" fmla="*/ 140599 w 668361"/>
              <a:gd name="connsiteY0" fmla="*/ 245336 h 2915645"/>
              <a:gd name="connsiteX1" fmla="*/ 108665 w 668361"/>
              <a:gd name="connsiteY1" fmla="*/ 197693 h 2915645"/>
              <a:gd name="connsiteX2" fmla="*/ 58915 w 668361"/>
              <a:gd name="connsiteY2" fmla="*/ 0 h 2915645"/>
              <a:gd name="connsiteX3" fmla="*/ 149881 w 668361"/>
              <a:gd name="connsiteY3" fmla="*/ 0 h 2915645"/>
              <a:gd name="connsiteX4" fmla="*/ 173094 w 668361"/>
              <a:gd name="connsiteY4" fmla="*/ 31461 h 2915645"/>
              <a:gd name="connsiteX5" fmla="*/ 173472 w 668361"/>
              <a:gd name="connsiteY5" fmla="*/ 74380 h 2915645"/>
              <a:gd name="connsiteX6" fmla="*/ 193765 w 668361"/>
              <a:gd name="connsiteY6" fmla="*/ 147287 h 2915645"/>
              <a:gd name="connsiteX7" fmla="*/ 330579 w 668361"/>
              <a:gd name="connsiteY7" fmla="*/ 298503 h 2915645"/>
              <a:gd name="connsiteX8" fmla="*/ 277555 w 668361"/>
              <a:gd name="connsiteY8" fmla="*/ 359382 h 2915645"/>
              <a:gd name="connsiteX9" fmla="*/ 267082 w 668361"/>
              <a:gd name="connsiteY9" fmla="*/ 371820 h 2915645"/>
              <a:gd name="connsiteX10" fmla="*/ 140599 w 668361"/>
              <a:gd name="connsiteY10" fmla="*/ 245336 h 2915645"/>
              <a:gd name="connsiteX11" fmla="*/ 166926 w 668361"/>
              <a:gd name="connsiteY11" fmla="*/ 750840 h 2915645"/>
              <a:gd name="connsiteX12" fmla="*/ 553147 w 668361"/>
              <a:gd name="connsiteY12" fmla="*/ 750840 h 2915645"/>
              <a:gd name="connsiteX13" fmla="*/ 551838 w 668361"/>
              <a:gd name="connsiteY13" fmla="*/ 737748 h 2915645"/>
              <a:gd name="connsiteX14" fmla="*/ 531545 w 668361"/>
              <a:gd name="connsiteY14" fmla="*/ 672287 h 2915645"/>
              <a:gd name="connsiteX15" fmla="*/ 517144 w 668361"/>
              <a:gd name="connsiteY15" fmla="*/ 644139 h 2915645"/>
              <a:gd name="connsiteX16" fmla="*/ 206202 w 668361"/>
              <a:gd name="connsiteY16" fmla="*/ 644139 h 2915645"/>
              <a:gd name="connsiteX17" fmla="*/ 191146 w 668361"/>
              <a:gd name="connsiteY17" fmla="*/ 672287 h 2915645"/>
              <a:gd name="connsiteX18" fmla="*/ 168890 w 668361"/>
              <a:gd name="connsiteY18" fmla="*/ 737748 h 2915645"/>
              <a:gd name="connsiteX19" fmla="*/ 166926 w 668361"/>
              <a:gd name="connsiteY19" fmla="*/ 750840 h 2915645"/>
              <a:gd name="connsiteX20" fmla="*/ 205548 w 668361"/>
              <a:gd name="connsiteY20" fmla="*/ 902056 h 2915645"/>
              <a:gd name="connsiteX21" fmla="*/ 206857 w 668361"/>
              <a:gd name="connsiteY21" fmla="*/ 903365 h 2915645"/>
              <a:gd name="connsiteX22" fmla="*/ 513216 w 668361"/>
              <a:gd name="connsiteY22" fmla="*/ 903365 h 2915645"/>
              <a:gd name="connsiteX23" fmla="*/ 513870 w 668361"/>
              <a:gd name="connsiteY23" fmla="*/ 902056 h 2915645"/>
              <a:gd name="connsiteX24" fmla="*/ 536127 w 668361"/>
              <a:gd name="connsiteY24" fmla="*/ 856233 h 2915645"/>
              <a:gd name="connsiteX25" fmla="*/ 551184 w 668361"/>
              <a:gd name="connsiteY25" fmla="*/ 797318 h 2915645"/>
              <a:gd name="connsiteX26" fmla="*/ 168890 w 668361"/>
              <a:gd name="connsiteY26" fmla="*/ 797318 h 2915645"/>
              <a:gd name="connsiteX27" fmla="*/ 183291 w 668361"/>
              <a:gd name="connsiteY27" fmla="*/ 856233 h 2915645"/>
              <a:gd name="connsiteX28" fmla="*/ 205548 w 668361"/>
              <a:gd name="connsiteY28" fmla="*/ 902056 h 2915645"/>
              <a:gd name="connsiteX29" fmla="*/ 154488 w 668361"/>
              <a:gd name="connsiteY29" fmla="*/ 1451276 h 2915645"/>
              <a:gd name="connsiteX30" fmla="*/ 373783 w 668361"/>
              <a:gd name="connsiteY30" fmla="*/ 1451276 h 2915645"/>
              <a:gd name="connsiteX31" fmla="*/ 374438 w 668361"/>
              <a:gd name="connsiteY31" fmla="*/ 1451276 h 2915645"/>
              <a:gd name="connsiteX32" fmla="*/ 543982 w 668361"/>
              <a:gd name="connsiteY32" fmla="*/ 1451276 h 2915645"/>
              <a:gd name="connsiteX33" fmla="*/ 542673 w 668361"/>
              <a:gd name="connsiteY33" fmla="*/ 1436874 h 2915645"/>
              <a:gd name="connsiteX34" fmla="*/ 524999 w 668361"/>
              <a:gd name="connsiteY34" fmla="*/ 1371413 h 2915645"/>
              <a:gd name="connsiteX35" fmla="*/ 523690 w 668361"/>
              <a:gd name="connsiteY35" fmla="*/ 1368140 h 2915645"/>
              <a:gd name="connsiteX36" fmla="*/ 511907 w 668361"/>
              <a:gd name="connsiteY36" fmla="*/ 1344574 h 2915645"/>
              <a:gd name="connsiteX37" fmla="*/ 187219 w 668361"/>
              <a:gd name="connsiteY37" fmla="*/ 1344574 h 2915645"/>
              <a:gd name="connsiteX38" fmla="*/ 170853 w 668361"/>
              <a:gd name="connsiteY38" fmla="*/ 1371413 h 2915645"/>
              <a:gd name="connsiteX39" fmla="*/ 153833 w 668361"/>
              <a:gd name="connsiteY39" fmla="*/ 1436874 h 2915645"/>
              <a:gd name="connsiteX40" fmla="*/ 154488 w 668361"/>
              <a:gd name="connsiteY40" fmla="*/ 1451276 h 2915645"/>
              <a:gd name="connsiteX41" fmla="*/ 204893 w 668361"/>
              <a:gd name="connsiteY41" fmla="*/ 1604455 h 2915645"/>
              <a:gd name="connsiteX42" fmla="*/ 498160 w 668361"/>
              <a:gd name="connsiteY42" fmla="*/ 1604455 h 2915645"/>
              <a:gd name="connsiteX43" fmla="*/ 504051 w 668361"/>
              <a:gd name="connsiteY43" fmla="*/ 1595291 h 2915645"/>
              <a:gd name="connsiteX44" fmla="*/ 513870 w 668361"/>
              <a:gd name="connsiteY44" fmla="*/ 1578271 h 2915645"/>
              <a:gd name="connsiteX45" fmla="*/ 513216 w 668361"/>
              <a:gd name="connsiteY45" fmla="*/ 1578271 h 2915645"/>
              <a:gd name="connsiteX46" fmla="*/ 526962 w 668361"/>
              <a:gd name="connsiteY46" fmla="*/ 1548813 h 2915645"/>
              <a:gd name="connsiteX47" fmla="*/ 541364 w 668361"/>
              <a:gd name="connsiteY47" fmla="*/ 1497754 h 2915645"/>
              <a:gd name="connsiteX48" fmla="*/ 374438 w 668361"/>
              <a:gd name="connsiteY48" fmla="*/ 1497753 h 2915645"/>
              <a:gd name="connsiteX49" fmla="*/ 373783 w 668361"/>
              <a:gd name="connsiteY49" fmla="*/ 1497753 h 2915645"/>
              <a:gd name="connsiteX50" fmla="*/ 160379 w 668361"/>
              <a:gd name="connsiteY50" fmla="*/ 1497754 h 2915645"/>
              <a:gd name="connsiteX51" fmla="*/ 176745 w 668361"/>
              <a:gd name="connsiteY51" fmla="*/ 1548814 h 2915645"/>
              <a:gd name="connsiteX52" fmla="*/ 199002 w 668361"/>
              <a:gd name="connsiteY52" fmla="*/ 1594636 h 2915645"/>
              <a:gd name="connsiteX53" fmla="*/ 204893 w 668361"/>
              <a:gd name="connsiteY53" fmla="*/ 1603801 h 2915645"/>
              <a:gd name="connsiteX54" fmla="*/ 103428 w 668361"/>
              <a:gd name="connsiteY54" fmla="*/ 2176587 h 2915645"/>
              <a:gd name="connsiteX55" fmla="*/ 543328 w 668361"/>
              <a:gd name="connsiteY55" fmla="*/ 2176587 h 2915645"/>
              <a:gd name="connsiteX56" fmla="*/ 542019 w 668361"/>
              <a:gd name="connsiteY56" fmla="*/ 2168731 h 2915645"/>
              <a:gd name="connsiteX57" fmla="*/ 517144 w 668361"/>
              <a:gd name="connsiteY57" fmla="*/ 2103270 h 2915645"/>
              <a:gd name="connsiteX58" fmla="*/ 492268 w 668361"/>
              <a:gd name="connsiteY58" fmla="*/ 2064648 h 2915645"/>
              <a:gd name="connsiteX59" fmla="*/ 151215 w 668361"/>
              <a:gd name="connsiteY59" fmla="*/ 2064648 h 2915645"/>
              <a:gd name="connsiteX60" fmla="*/ 126340 w 668361"/>
              <a:gd name="connsiteY60" fmla="*/ 2103270 h 2915645"/>
              <a:gd name="connsiteX61" fmla="*/ 104083 w 668361"/>
              <a:gd name="connsiteY61" fmla="*/ 2168731 h 2915645"/>
              <a:gd name="connsiteX62" fmla="*/ 103428 w 668361"/>
              <a:gd name="connsiteY62" fmla="*/ 2176587 h 2915645"/>
              <a:gd name="connsiteX63" fmla="*/ 157761 w 668361"/>
              <a:gd name="connsiteY63" fmla="*/ 2325838 h 2915645"/>
              <a:gd name="connsiteX64" fmla="*/ 167581 w 668361"/>
              <a:gd name="connsiteY64" fmla="*/ 2337621 h 2915645"/>
              <a:gd name="connsiteX65" fmla="*/ 488341 w 668361"/>
              <a:gd name="connsiteY65" fmla="*/ 2337621 h 2915645"/>
              <a:gd name="connsiteX66" fmla="*/ 496850 w 668361"/>
              <a:gd name="connsiteY66" fmla="*/ 2325838 h 2915645"/>
              <a:gd name="connsiteX67" fmla="*/ 524344 w 668361"/>
              <a:gd name="connsiteY67" fmla="*/ 2280015 h 2915645"/>
              <a:gd name="connsiteX68" fmla="*/ 542673 w 668361"/>
              <a:gd name="connsiteY68" fmla="*/ 2225028 h 2915645"/>
              <a:gd name="connsiteX69" fmla="*/ 107356 w 668361"/>
              <a:gd name="connsiteY69" fmla="*/ 2225028 h 2915645"/>
              <a:gd name="connsiteX70" fmla="*/ 128304 w 668361"/>
              <a:gd name="connsiteY70" fmla="*/ 2280015 h 2915645"/>
              <a:gd name="connsiteX71" fmla="*/ 157761 w 668361"/>
              <a:gd name="connsiteY71" fmla="*/ 2325838 h 2915645"/>
              <a:gd name="connsiteX72" fmla="*/ 72171 w 668361"/>
              <a:gd name="connsiteY72" fmla="*/ 2377144 h 2915645"/>
              <a:gd name="connsiteX73" fmla="*/ 0 w 668361"/>
              <a:gd name="connsiteY73" fmla="*/ 2189025 h 2915645"/>
              <a:gd name="connsiteX74" fmla="*/ 247443 w 668361"/>
              <a:gd name="connsiteY74" fmla="*/ 1838152 h 2915645"/>
              <a:gd name="connsiteX75" fmla="*/ 255299 w 668361"/>
              <a:gd name="connsiteY75" fmla="*/ 1831606 h 2915645"/>
              <a:gd name="connsiteX76" fmla="*/ 263154 w 668361"/>
              <a:gd name="connsiteY76" fmla="*/ 1825060 h 2915645"/>
              <a:gd name="connsiteX77" fmla="*/ 276901 w 668361"/>
              <a:gd name="connsiteY77" fmla="*/ 1813931 h 2915645"/>
              <a:gd name="connsiteX78" fmla="*/ 339743 w 668361"/>
              <a:gd name="connsiteY78" fmla="*/ 1763526 h 2915645"/>
              <a:gd name="connsiteX79" fmla="*/ 347599 w 668361"/>
              <a:gd name="connsiteY79" fmla="*/ 1756980 h 2915645"/>
              <a:gd name="connsiteX80" fmla="*/ 355454 w 668361"/>
              <a:gd name="connsiteY80" fmla="*/ 1750434 h 2915645"/>
              <a:gd name="connsiteX81" fmla="*/ 462811 w 668361"/>
              <a:gd name="connsiteY81" fmla="*/ 1647659 h 2915645"/>
              <a:gd name="connsiteX82" fmla="*/ 236314 w 668361"/>
              <a:gd name="connsiteY82" fmla="*/ 1647660 h 2915645"/>
              <a:gd name="connsiteX83" fmla="*/ 324688 w 668361"/>
              <a:gd name="connsiteY83" fmla="*/ 1749125 h 2915645"/>
              <a:gd name="connsiteX84" fmla="*/ 261845 w 668361"/>
              <a:gd name="connsiteY84" fmla="*/ 1799530 h 2915645"/>
              <a:gd name="connsiteX85" fmla="*/ 248097 w 668361"/>
              <a:gd name="connsiteY85" fmla="*/ 1810659 h 2915645"/>
              <a:gd name="connsiteX86" fmla="*/ 51060 w 668361"/>
              <a:gd name="connsiteY86" fmla="*/ 1434911 h 2915645"/>
              <a:gd name="connsiteX87" fmla="*/ 267736 w 668361"/>
              <a:gd name="connsiteY87" fmla="*/ 1136407 h 2915645"/>
              <a:gd name="connsiteX88" fmla="*/ 312904 w 668361"/>
              <a:gd name="connsiteY88" fmla="*/ 1173066 h 2915645"/>
              <a:gd name="connsiteX89" fmla="*/ 344980 w 668361"/>
              <a:gd name="connsiteY89" fmla="*/ 1198595 h 2915645"/>
              <a:gd name="connsiteX90" fmla="*/ 227805 w 668361"/>
              <a:gd name="connsiteY90" fmla="*/ 1296787 h 2915645"/>
              <a:gd name="connsiteX91" fmla="*/ 481139 w 668361"/>
              <a:gd name="connsiteY91" fmla="*/ 1296787 h 2915645"/>
              <a:gd name="connsiteX92" fmla="*/ 379020 w 668361"/>
              <a:gd name="connsiteY92" fmla="*/ 1199250 h 2915645"/>
              <a:gd name="connsiteX93" fmla="*/ 371165 w 668361"/>
              <a:gd name="connsiteY93" fmla="*/ 1192704 h 2915645"/>
              <a:gd name="connsiteX94" fmla="*/ 362655 w 668361"/>
              <a:gd name="connsiteY94" fmla="*/ 1186158 h 2915645"/>
              <a:gd name="connsiteX95" fmla="*/ 328615 w 668361"/>
              <a:gd name="connsiteY95" fmla="*/ 1158664 h 2915645"/>
              <a:gd name="connsiteX96" fmla="*/ 285411 w 668361"/>
              <a:gd name="connsiteY96" fmla="*/ 1123970 h 2915645"/>
              <a:gd name="connsiteX97" fmla="*/ 277555 w 668361"/>
              <a:gd name="connsiteY97" fmla="*/ 1117423 h 2915645"/>
              <a:gd name="connsiteX98" fmla="*/ 269700 w 668361"/>
              <a:gd name="connsiteY98" fmla="*/ 1110877 h 2915645"/>
              <a:gd name="connsiteX99" fmla="*/ 65461 w 668361"/>
              <a:gd name="connsiteY99" fmla="*/ 761969 h 2915645"/>
              <a:gd name="connsiteX100" fmla="*/ 269700 w 668361"/>
              <a:gd name="connsiteY100" fmla="*/ 401277 h 2915645"/>
              <a:gd name="connsiteX101" fmla="*/ 276246 w 668361"/>
              <a:gd name="connsiteY101" fmla="*/ 393422 h 2915645"/>
              <a:gd name="connsiteX102" fmla="*/ 282792 w 668361"/>
              <a:gd name="connsiteY102" fmla="*/ 385566 h 2915645"/>
              <a:gd name="connsiteX103" fmla="*/ 295885 w 668361"/>
              <a:gd name="connsiteY103" fmla="*/ 371165 h 2915645"/>
              <a:gd name="connsiteX104" fmla="*/ 346944 w 668361"/>
              <a:gd name="connsiteY104" fmla="*/ 312905 h 2915645"/>
              <a:gd name="connsiteX105" fmla="*/ 353491 w 668361"/>
              <a:gd name="connsiteY105" fmla="*/ 305050 h 2915645"/>
              <a:gd name="connsiteX106" fmla="*/ 360037 w 668361"/>
              <a:gd name="connsiteY106" fmla="*/ 297194 h 2915645"/>
              <a:gd name="connsiteX107" fmla="*/ 364846 w 668361"/>
              <a:gd name="connsiteY107" fmla="*/ 291338 h 2915645"/>
              <a:gd name="connsiteX108" fmla="*/ 425133 w 668361"/>
              <a:gd name="connsiteY108" fmla="*/ 373044 h 2915645"/>
              <a:gd name="connsiteX109" fmla="*/ 422879 w 668361"/>
              <a:gd name="connsiteY109" fmla="*/ 375748 h 2915645"/>
              <a:gd name="connsiteX110" fmla="*/ 416333 w 668361"/>
              <a:gd name="connsiteY110" fmla="*/ 383603 h 2915645"/>
              <a:gd name="connsiteX111" fmla="*/ 375092 w 668361"/>
              <a:gd name="connsiteY111" fmla="*/ 430735 h 2915645"/>
              <a:gd name="connsiteX112" fmla="*/ 352181 w 668361"/>
              <a:gd name="connsiteY112" fmla="*/ 456265 h 2915645"/>
              <a:gd name="connsiteX113" fmla="*/ 345635 w 668361"/>
              <a:gd name="connsiteY113" fmla="*/ 464120 h 2915645"/>
              <a:gd name="connsiteX114" fmla="*/ 339089 w 668361"/>
              <a:gd name="connsiteY114" fmla="*/ 471976 h 2915645"/>
              <a:gd name="connsiteX115" fmla="*/ 235660 w 668361"/>
              <a:gd name="connsiteY115" fmla="*/ 600279 h 2915645"/>
              <a:gd name="connsiteX116" fmla="*/ 487031 w 668361"/>
              <a:gd name="connsiteY116" fmla="*/ 600279 h 2915645"/>
              <a:gd name="connsiteX117" fmla="*/ 368546 w 668361"/>
              <a:gd name="connsiteY117" fmla="*/ 470666 h 2915645"/>
              <a:gd name="connsiteX118" fmla="*/ 393422 w 668361"/>
              <a:gd name="connsiteY118" fmla="*/ 442518 h 2915645"/>
              <a:gd name="connsiteX119" fmla="*/ 432698 w 668361"/>
              <a:gd name="connsiteY119" fmla="*/ 397350 h 2915645"/>
              <a:gd name="connsiteX120" fmla="*/ 474179 w 668361"/>
              <a:gd name="connsiteY120" fmla="*/ 439515 h 2915645"/>
              <a:gd name="connsiteX121" fmla="*/ 632201 w 668361"/>
              <a:gd name="connsiteY121" fmla="*/ 653679 h 2915645"/>
              <a:gd name="connsiteX122" fmla="*/ 638441 w 668361"/>
              <a:gd name="connsiteY122" fmla="*/ 665506 h 2915645"/>
              <a:gd name="connsiteX123" fmla="*/ 656576 w 668361"/>
              <a:gd name="connsiteY123" fmla="*/ 764588 h 2915645"/>
              <a:gd name="connsiteX124" fmla="*/ 455610 w 668361"/>
              <a:gd name="connsiteY124" fmla="*/ 1114151 h 2915645"/>
              <a:gd name="connsiteX125" fmla="*/ 411096 w 668361"/>
              <a:gd name="connsiteY125" fmla="*/ 1078147 h 2915645"/>
              <a:gd name="connsiteX126" fmla="*/ 379020 w 668361"/>
              <a:gd name="connsiteY126" fmla="*/ 1052617 h 2915645"/>
              <a:gd name="connsiteX127" fmla="*/ 481794 w 668361"/>
              <a:gd name="connsiteY127" fmla="*/ 950498 h 2915645"/>
              <a:gd name="connsiteX128" fmla="*/ 240242 w 668361"/>
              <a:gd name="connsiteY128" fmla="*/ 950498 h 2915645"/>
              <a:gd name="connsiteX129" fmla="*/ 346944 w 668361"/>
              <a:gd name="connsiteY129" fmla="*/ 1052617 h 2915645"/>
              <a:gd name="connsiteX130" fmla="*/ 354800 w 668361"/>
              <a:gd name="connsiteY130" fmla="*/ 1059163 h 2915645"/>
              <a:gd name="connsiteX131" fmla="*/ 362655 w 668361"/>
              <a:gd name="connsiteY131" fmla="*/ 1065709 h 2915645"/>
              <a:gd name="connsiteX132" fmla="*/ 396040 w 668361"/>
              <a:gd name="connsiteY132" fmla="*/ 1092548 h 2915645"/>
              <a:gd name="connsiteX133" fmla="*/ 439244 w 668361"/>
              <a:gd name="connsiteY133" fmla="*/ 1127243 h 2915645"/>
              <a:gd name="connsiteX134" fmla="*/ 447100 w 668361"/>
              <a:gd name="connsiteY134" fmla="*/ 1133789 h 2915645"/>
              <a:gd name="connsiteX135" fmla="*/ 454955 w 668361"/>
              <a:gd name="connsiteY135" fmla="*/ 1140335 h 2915645"/>
              <a:gd name="connsiteX136" fmla="*/ 632355 w 668361"/>
              <a:gd name="connsiteY136" fmla="*/ 1368795 h 2915645"/>
              <a:gd name="connsiteX137" fmla="*/ 631700 w 668361"/>
              <a:gd name="connsiteY137" fmla="*/ 1368795 h 2915645"/>
              <a:gd name="connsiteX138" fmla="*/ 646102 w 668361"/>
              <a:gd name="connsiteY138" fmla="*/ 1463714 h 2915645"/>
              <a:gd name="connsiteX139" fmla="*/ 623191 w 668361"/>
              <a:gd name="connsiteY139" fmla="*/ 1578270 h 2915645"/>
              <a:gd name="connsiteX140" fmla="*/ 623845 w 668361"/>
              <a:gd name="connsiteY140" fmla="*/ 1578271 h 2915645"/>
              <a:gd name="connsiteX141" fmla="*/ 424189 w 668361"/>
              <a:gd name="connsiteY141" fmla="*/ 1820477 h 2915645"/>
              <a:gd name="connsiteX142" fmla="*/ 416333 w 668361"/>
              <a:gd name="connsiteY142" fmla="*/ 1827023 h 2915645"/>
              <a:gd name="connsiteX143" fmla="*/ 408478 w 668361"/>
              <a:gd name="connsiteY143" fmla="*/ 1833570 h 2915645"/>
              <a:gd name="connsiteX144" fmla="*/ 344326 w 668361"/>
              <a:gd name="connsiteY144" fmla="*/ 1885284 h 2915645"/>
              <a:gd name="connsiteX145" fmla="*/ 331888 w 668361"/>
              <a:gd name="connsiteY145" fmla="*/ 1895103 h 2915645"/>
              <a:gd name="connsiteX146" fmla="*/ 323378 w 668361"/>
              <a:gd name="connsiteY146" fmla="*/ 1901649 h 2915645"/>
              <a:gd name="connsiteX147" fmla="*/ 315523 w 668361"/>
              <a:gd name="connsiteY147" fmla="*/ 1908195 h 2915645"/>
              <a:gd name="connsiteX148" fmla="*/ 193110 w 668361"/>
              <a:gd name="connsiteY148" fmla="*/ 2016207 h 2915645"/>
              <a:gd name="connsiteX149" fmla="*/ 454301 w 668361"/>
              <a:gd name="connsiteY149" fmla="*/ 2016207 h 2915645"/>
              <a:gd name="connsiteX150" fmla="*/ 348908 w 668361"/>
              <a:gd name="connsiteY150" fmla="*/ 1909504 h 2915645"/>
              <a:gd name="connsiteX151" fmla="*/ 360691 w 668361"/>
              <a:gd name="connsiteY151" fmla="*/ 1900340 h 2915645"/>
              <a:gd name="connsiteX152" fmla="*/ 424843 w 668361"/>
              <a:gd name="connsiteY152" fmla="*/ 1847971 h 2915645"/>
              <a:gd name="connsiteX153" fmla="*/ 648066 w 668361"/>
              <a:gd name="connsiteY153" fmla="*/ 2196225 h 2915645"/>
              <a:gd name="connsiteX154" fmla="*/ 422879 w 668361"/>
              <a:gd name="connsiteY154" fmla="*/ 2544479 h 2915645"/>
              <a:gd name="connsiteX155" fmla="*/ 395386 w 668361"/>
              <a:gd name="connsiteY155" fmla="*/ 2521568 h 2915645"/>
              <a:gd name="connsiteX156" fmla="*/ 347598 w 668361"/>
              <a:gd name="connsiteY156" fmla="*/ 2482291 h 2915645"/>
              <a:gd name="connsiteX157" fmla="*/ 447755 w 668361"/>
              <a:gd name="connsiteY157" fmla="*/ 2386717 h 2915645"/>
              <a:gd name="connsiteX158" fmla="*/ 210785 w 668361"/>
              <a:gd name="connsiteY158" fmla="*/ 2386718 h 2915645"/>
              <a:gd name="connsiteX159" fmla="*/ 315523 w 668361"/>
              <a:gd name="connsiteY159" fmla="*/ 2482291 h 2915645"/>
              <a:gd name="connsiteX160" fmla="*/ 323378 w 668361"/>
              <a:gd name="connsiteY160" fmla="*/ 2488837 h 2915645"/>
              <a:gd name="connsiteX161" fmla="*/ 331234 w 668361"/>
              <a:gd name="connsiteY161" fmla="*/ 2495383 h 2915645"/>
              <a:gd name="connsiteX162" fmla="*/ 379675 w 668361"/>
              <a:gd name="connsiteY162" fmla="*/ 2535969 h 2915645"/>
              <a:gd name="connsiteX163" fmla="*/ 406514 w 668361"/>
              <a:gd name="connsiteY163" fmla="*/ 2558226 h 2915645"/>
              <a:gd name="connsiteX164" fmla="*/ 414369 w 668361"/>
              <a:gd name="connsiteY164" fmla="*/ 2564772 h 2915645"/>
              <a:gd name="connsiteX165" fmla="*/ 422224 w 668361"/>
              <a:gd name="connsiteY165" fmla="*/ 2571318 h 2915645"/>
              <a:gd name="connsiteX166" fmla="*/ 668359 w 668361"/>
              <a:gd name="connsiteY166" fmla="*/ 2914335 h 2915645"/>
              <a:gd name="connsiteX167" fmla="*/ 565585 w 668361"/>
              <a:gd name="connsiteY167" fmla="*/ 2914335 h 2915645"/>
              <a:gd name="connsiteX168" fmla="*/ 346289 w 668361"/>
              <a:gd name="connsiteY168" fmla="*/ 2633506 h 2915645"/>
              <a:gd name="connsiteX169" fmla="*/ 338434 w 668361"/>
              <a:gd name="connsiteY169" fmla="*/ 2626960 h 2915645"/>
              <a:gd name="connsiteX170" fmla="*/ 330579 w 668361"/>
              <a:gd name="connsiteY170" fmla="*/ 2620414 h 2915645"/>
              <a:gd name="connsiteX171" fmla="*/ 308977 w 668361"/>
              <a:gd name="connsiteY171" fmla="*/ 2602739 h 2915645"/>
              <a:gd name="connsiteX172" fmla="*/ 255298 w 668361"/>
              <a:gd name="connsiteY172" fmla="*/ 2558226 h 2915645"/>
              <a:gd name="connsiteX173" fmla="*/ 247443 w 668361"/>
              <a:gd name="connsiteY173" fmla="*/ 2551680 h 2915645"/>
              <a:gd name="connsiteX174" fmla="*/ 239588 w 668361"/>
              <a:gd name="connsiteY174" fmla="*/ 2545134 h 2915645"/>
              <a:gd name="connsiteX175" fmla="*/ 72171 w 668361"/>
              <a:gd name="connsiteY175" fmla="*/ 2377144 h 2915645"/>
              <a:gd name="connsiteX176" fmla="*/ 0 w 668361"/>
              <a:gd name="connsiteY176" fmla="*/ 2915645 h 2915645"/>
              <a:gd name="connsiteX177" fmla="*/ 240242 w 668361"/>
              <a:gd name="connsiteY177" fmla="*/ 2572628 h 2915645"/>
              <a:gd name="connsiteX178" fmla="*/ 295229 w 668361"/>
              <a:gd name="connsiteY178" fmla="*/ 2617796 h 2915645"/>
              <a:gd name="connsiteX179" fmla="*/ 315523 w 668361"/>
              <a:gd name="connsiteY179" fmla="*/ 2634816 h 2915645"/>
              <a:gd name="connsiteX180" fmla="*/ 102773 w 668361"/>
              <a:gd name="connsiteY180" fmla="*/ 2915645 h 2915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</a:cxnLst>
            <a:rect l="l" t="t" r="r" b="b"/>
            <a:pathLst>
              <a:path w="668361" h="2915645">
                <a:moveTo>
                  <a:pt x="140599" y="245336"/>
                </a:moveTo>
                <a:cubicBezTo>
                  <a:pt x="128509" y="230178"/>
                  <a:pt x="117666" y="214386"/>
                  <a:pt x="108665" y="197693"/>
                </a:cubicBezTo>
                <a:cubicBezTo>
                  <a:pt x="72007" y="129613"/>
                  <a:pt x="58261" y="62843"/>
                  <a:pt x="58915" y="0"/>
                </a:cubicBezTo>
                <a:lnTo>
                  <a:pt x="149881" y="0"/>
                </a:lnTo>
                <a:lnTo>
                  <a:pt x="173094" y="31461"/>
                </a:lnTo>
                <a:lnTo>
                  <a:pt x="173472" y="74380"/>
                </a:lnTo>
                <a:cubicBezTo>
                  <a:pt x="176745" y="99010"/>
                  <a:pt x="183291" y="123394"/>
                  <a:pt x="193765" y="147287"/>
                </a:cubicBezTo>
                <a:cubicBezTo>
                  <a:pt x="219295" y="205548"/>
                  <a:pt x="280174" y="249407"/>
                  <a:pt x="330579" y="298503"/>
                </a:cubicBezTo>
                <a:cubicBezTo>
                  <a:pt x="312904" y="318796"/>
                  <a:pt x="295230" y="339089"/>
                  <a:pt x="277555" y="359382"/>
                </a:cubicBezTo>
                <a:cubicBezTo>
                  <a:pt x="274282" y="363309"/>
                  <a:pt x="270355" y="367892"/>
                  <a:pt x="267082" y="371820"/>
                </a:cubicBezTo>
                <a:cubicBezTo>
                  <a:pt x="224368" y="330579"/>
                  <a:pt x="176868" y="290812"/>
                  <a:pt x="140599" y="245336"/>
                </a:cubicBezTo>
                <a:close/>
                <a:moveTo>
                  <a:pt x="166926" y="750840"/>
                </a:moveTo>
                <a:lnTo>
                  <a:pt x="553147" y="750840"/>
                </a:lnTo>
                <a:cubicBezTo>
                  <a:pt x="553147" y="746258"/>
                  <a:pt x="552493" y="742331"/>
                  <a:pt x="551838" y="737748"/>
                </a:cubicBezTo>
                <a:cubicBezTo>
                  <a:pt x="548565" y="716146"/>
                  <a:pt x="541364" y="693889"/>
                  <a:pt x="531545" y="672287"/>
                </a:cubicBezTo>
                <a:cubicBezTo>
                  <a:pt x="527617" y="662468"/>
                  <a:pt x="522381" y="653303"/>
                  <a:pt x="517144" y="644139"/>
                </a:cubicBezTo>
                <a:lnTo>
                  <a:pt x="206202" y="644139"/>
                </a:lnTo>
                <a:cubicBezTo>
                  <a:pt x="200965" y="653958"/>
                  <a:pt x="195729" y="663122"/>
                  <a:pt x="191146" y="672287"/>
                </a:cubicBezTo>
                <a:cubicBezTo>
                  <a:pt x="180018" y="694544"/>
                  <a:pt x="172162" y="716801"/>
                  <a:pt x="168890" y="737748"/>
                </a:cubicBezTo>
                <a:cubicBezTo>
                  <a:pt x="168235" y="742331"/>
                  <a:pt x="167581" y="746913"/>
                  <a:pt x="166926" y="750840"/>
                </a:cubicBezTo>
                <a:close/>
                <a:moveTo>
                  <a:pt x="205548" y="902056"/>
                </a:moveTo>
                <a:cubicBezTo>
                  <a:pt x="206202" y="902711"/>
                  <a:pt x="206202" y="902711"/>
                  <a:pt x="206857" y="903365"/>
                </a:cubicBezTo>
                <a:lnTo>
                  <a:pt x="513216" y="903365"/>
                </a:lnTo>
                <a:cubicBezTo>
                  <a:pt x="513216" y="902710"/>
                  <a:pt x="513870" y="902710"/>
                  <a:pt x="513870" y="902056"/>
                </a:cubicBezTo>
                <a:cubicBezTo>
                  <a:pt x="522381" y="887655"/>
                  <a:pt x="530236" y="871944"/>
                  <a:pt x="536127" y="856233"/>
                </a:cubicBezTo>
                <a:cubicBezTo>
                  <a:pt x="543328" y="837904"/>
                  <a:pt x="548565" y="817611"/>
                  <a:pt x="551184" y="797318"/>
                </a:cubicBezTo>
                <a:lnTo>
                  <a:pt x="168890" y="797318"/>
                </a:lnTo>
                <a:cubicBezTo>
                  <a:pt x="171508" y="817611"/>
                  <a:pt x="176090" y="837249"/>
                  <a:pt x="183291" y="856233"/>
                </a:cubicBezTo>
                <a:cubicBezTo>
                  <a:pt x="189182" y="871944"/>
                  <a:pt x="197038" y="887655"/>
                  <a:pt x="205548" y="902056"/>
                </a:cubicBezTo>
                <a:close/>
                <a:moveTo>
                  <a:pt x="154488" y="1451276"/>
                </a:moveTo>
                <a:lnTo>
                  <a:pt x="373783" y="1451276"/>
                </a:lnTo>
                <a:lnTo>
                  <a:pt x="374438" y="1451276"/>
                </a:lnTo>
                <a:lnTo>
                  <a:pt x="543982" y="1451276"/>
                </a:lnTo>
                <a:cubicBezTo>
                  <a:pt x="543328" y="1446039"/>
                  <a:pt x="543328" y="1441457"/>
                  <a:pt x="542673" y="1436874"/>
                </a:cubicBezTo>
                <a:cubicBezTo>
                  <a:pt x="540055" y="1413963"/>
                  <a:pt x="534163" y="1391706"/>
                  <a:pt x="524999" y="1371413"/>
                </a:cubicBezTo>
                <a:cubicBezTo>
                  <a:pt x="524999" y="1370104"/>
                  <a:pt x="524344" y="1369450"/>
                  <a:pt x="523690" y="1368140"/>
                </a:cubicBezTo>
                <a:cubicBezTo>
                  <a:pt x="520416" y="1360285"/>
                  <a:pt x="516489" y="1352430"/>
                  <a:pt x="511907" y="1344574"/>
                </a:cubicBezTo>
                <a:lnTo>
                  <a:pt x="187219" y="1344574"/>
                </a:lnTo>
                <a:cubicBezTo>
                  <a:pt x="181327" y="1353739"/>
                  <a:pt x="175436" y="1362248"/>
                  <a:pt x="170853" y="1371413"/>
                </a:cubicBezTo>
                <a:cubicBezTo>
                  <a:pt x="160379" y="1392361"/>
                  <a:pt x="153833" y="1413963"/>
                  <a:pt x="153833" y="1436874"/>
                </a:cubicBezTo>
                <a:cubicBezTo>
                  <a:pt x="153833" y="1441457"/>
                  <a:pt x="153833" y="1446694"/>
                  <a:pt x="154488" y="1451276"/>
                </a:cubicBezTo>
                <a:close/>
                <a:moveTo>
                  <a:pt x="204893" y="1604455"/>
                </a:moveTo>
                <a:lnTo>
                  <a:pt x="498160" y="1604455"/>
                </a:lnTo>
                <a:cubicBezTo>
                  <a:pt x="500124" y="1601837"/>
                  <a:pt x="502087" y="1598564"/>
                  <a:pt x="504051" y="1595291"/>
                </a:cubicBezTo>
                <a:cubicBezTo>
                  <a:pt x="507324" y="1589399"/>
                  <a:pt x="510598" y="1584162"/>
                  <a:pt x="513870" y="1578271"/>
                </a:cubicBezTo>
                <a:lnTo>
                  <a:pt x="513216" y="1578271"/>
                </a:lnTo>
                <a:cubicBezTo>
                  <a:pt x="518453" y="1568452"/>
                  <a:pt x="523035" y="1558632"/>
                  <a:pt x="526962" y="1548813"/>
                </a:cubicBezTo>
                <a:cubicBezTo>
                  <a:pt x="533508" y="1532448"/>
                  <a:pt x="538746" y="1515428"/>
                  <a:pt x="541364" y="1497754"/>
                </a:cubicBezTo>
                <a:lnTo>
                  <a:pt x="374438" y="1497753"/>
                </a:lnTo>
                <a:lnTo>
                  <a:pt x="373783" y="1497753"/>
                </a:lnTo>
                <a:lnTo>
                  <a:pt x="160379" y="1497754"/>
                </a:lnTo>
                <a:cubicBezTo>
                  <a:pt x="164307" y="1514774"/>
                  <a:pt x="170199" y="1531793"/>
                  <a:pt x="176745" y="1548814"/>
                </a:cubicBezTo>
                <a:cubicBezTo>
                  <a:pt x="182636" y="1564524"/>
                  <a:pt x="190492" y="1579580"/>
                  <a:pt x="199002" y="1594636"/>
                </a:cubicBezTo>
                <a:cubicBezTo>
                  <a:pt x="200965" y="1597255"/>
                  <a:pt x="202930" y="1600527"/>
                  <a:pt x="204893" y="1603801"/>
                </a:cubicBezTo>
                <a:close/>
                <a:moveTo>
                  <a:pt x="103428" y="2176587"/>
                </a:moveTo>
                <a:lnTo>
                  <a:pt x="543328" y="2176587"/>
                </a:lnTo>
                <a:cubicBezTo>
                  <a:pt x="542673" y="2173968"/>
                  <a:pt x="542673" y="2171350"/>
                  <a:pt x="542019" y="2168731"/>
                </a:cubicBezTo>
                <a:cubicBezTo>
                  <a:pt x="537436" y="2147129"/>
                  <a:pt x="528927" y="2124872"/>
                  <a:pt x="517144" y="2103270"/>
                </a:cubicBezTo>
                <a:cubicBezTo>
                  <a:pt x="509943" y="2090178"/>
                  <a:pt x="501433" y="2077740"/>
                  <a:pt x="492268" y="2064648"/>
                </a:cubicBezTo>
                <a:lnTo>
                  <a:pt x="151215" y="2064648"/>
                </a:lnTo>
                <a:cubicBezTo>
                  <a:pt x="142050" y="2077085"/>
                  <a:pt x="133541" y="2090178"/>
                  <a:pt x="126340" y="2103270"/>
                </a:cubicBezTo>
                <a:cubicBezTo>
                  <a:pt x="114556" y="2124218"/>
                  <a:pt x="107356" y="2146474"/>
                  <a:pt x="104083" y="2168731"/>
                </a:cubicBezTo>
                <a:cubicBezTo>
                  <a:pt x="103429" y="2171350"/>
                  <a:pt x="103428" y="2173968"/>
                  <a:pt x="103428" y="2176587"/>
                </a:cubicBezTo>
                <a:close/>
                <a:moveTo>
                  <a:pt x="157761" y="2325838"/>
                </a:moveTo>
                <a:cubicBezTo>
                  <a:pt x="160379" y="2329766"/>
                  <a:pt x="163653" y="2333693"/>
                  <a:pt x="167581" y="2337621"/>
                </a:cubicBezTo>
                <a:lnTo>
                  <a:pt x="488341" y="2337621"/>
                </a:lnTo>
                <a:cubicBezTo>
                  <a:pt x="490959" y="2333693"/>
                  <a:pt x="494232" y="2329766"/>
                  <a:pt x="496850" y="2325838"/>
                </a:cubicBezTo>
                <a:cubicBezTo>
                  <a:pt x="507979" y="2310782"/>
                  <a:pt x="517144" y="2295726"/>
                  <a:pt x="524344" y="2280015"/>
                </a:cubicBezTo>
                <a:cubicBezTo>
                  <a:pt x="532854" y="2261686"/>
                  <a:pt x="539400" y="2243357"/>
                  <a:pt x="542673" y="2225028"/>
                </a:cubicBezTo>
                <a:lnTo>
                  <a:pt x="107356" y="2225028"/>
                </a:lnTo>
                <a:cubicBezTo>
                  <a:pt x="111284" y="2243357"/>
                  <a:pt x="118484" y="2261686"/>
                  <a:pt x="128304" y="2280015"/>
                </a:cubicBezTo>
                <a:cubicBezTo>
                  <a:pt x="136159" y="2295072"/>
                  <a:pt x="146633" y="2310782"/>
                  <a:pt x="157761" y="2325838"/>
                </a:cubicBezTo>
                <a:close/>
                <a:moveTo>
                  <a:pt x="72171" y="2377144"/>
                </a:moveTo>
                <a:cubicBezTo>
                  <a:pt x="28148" y="2318474"/>
                  <a:pt x="0" y="2256450"/>
                  <a:pt x="0" y="2189025"/>
                </a:cubicBezTo>
                <a:cubicBezTo>
                  <a:pt x="0" y="2048938"/>
                  <a:pt x="120448" y="1941581"/>
                  <a:pt x="247443" y="1838152"/>
                </a:cubicBezTo>
                <a:cubicBezTo>
                  <a:pt x="250062" y="1836188"/>
                  <a:pt x="252680" y="1833570"/>
                  <a:pt x="255299" y="1831606"/>
                </a:cubicBezTo>
                <a:cubicBezTo>
                  <a:pt x="257917" y="1829642"/>
                  <a:pt x="260536" y="1827023"/>
                  <a:pt x="263154" y="1825060"/>
                </a:cubicBezTo>
                <a:cubicBezTo>
                  <a:pt x="267736" y="1821132"/>
                  <a:pt x="272319" y="1817859"/>
                  <a:pt x="276901" y="1813931"/>
                </a:cubicBezTo>
                <a:cubicBezTo>
                  <a:pt x="297848" y="1797566"/>
                  <a:pt x="319451" y="1780546"/>
                  <a:pt x="339743" y="1763526"/>
                </a:cubicBezTo>
                <a:cubicBezTo>
                  <a:pt x="342362" y="1761562"/>
                  <a:pt x="344980" y="1758944"/>
                  <a:pt x="347599" y="1756980"/>
                </a:cubicBezTo>
                <a:cubicBezTo>
                  <a:pt x="350217" y="1755016"/>
                  <a:pt x="352836" y="1752398"/>
                  <a:pt x="355454" y="1750434"/>
                </a:cubicBezTo>
                <a:cubicBezTo>
                  <a:pt x="394731" y="1717048"/>
                  <a:pt x="432044" y="1683009"/>
                  <a:pt x="462811" y="1647659"/>
                </a:cubicBezTo>
                <a:lnTo>
                  <a:pt x="236314" y="1647660"/>
                </a:lnTo>
                <a:cubicBezTo>
                  <a:pt x="261845" y="1682355"/>
                  <a:pt x="292611" y="1716394"/>
                  <a:pt x="324688" y="1749125"/>
                </a:cubicBezTo>
                <a:cubicBezTo>
                  <a:pt x="303740" y="1766145"/>
                  <a:pt x="282792" y="1782510"/>
                  <a:pt x="261845" y="1799530"/>
                </a:cubicBezTo>
                <a:cubicBezTo>
                  <a:pt x="257262" y="1803457"/>
                  <a:pt x="252680" y="1806731"/>
                  <a:pt x="248097" y="1810659"/>
                </a:cubicBezTo>
                <a:cubicBezTo>
                  <a:pt x="144014" y="1704611"/>
                  <a:pt x="51059" y="1584163"/>
                  <a:pt x="51060" y="1434911"/>
                </a:cubicBezTo>
                <a:cubicBezTo>
                  <a:pt x="51059" y="1311844"/>
                  <a:pt x="153179" y="1225435"/>
                  <a:pt x="267736" y="1136407"/>
                </a:cubicBezTo>
                <a:cubicBezTo>
                  <a:pt x="282792" y="1148845"/>
                  <a:pt x="297848" y="1161283"/>
                  <a:pt x="312904" y="1173066"/>
                </a:cubicBezTo>
                <a:cubicBezTo>
                  <a:pt x="324032" y="1181576"/>
                  <a:pt x="334506" y="1190086"/>
                  <a:pt x="344980" y="1198595"/>
                </a:cubicBezTo>
                <a:cubicBezTo>
                  <a:pt x="301122" y="1232635"/>
                  <a:pt x="260535" y="1264712"/>
                  <a:pt x="227805" y="1296787"/>
                </a:cubicBezTo>
                <a:lnTo>
                  <a:pt x="481139" y="1296787"/>
                </a:lnTo>
                <a:cubicBezTo>
                  <a:pt x="452992" y="1263402"/>
                  <a:pt x="417642" y="1231326"/>
                  <a:pt x="379020" y="1199250"/>
                </a:cubicBezTo>
                <a:cubicBezTo>
                  <a:pt x="376402" y="1197286"/>
                  <a:pt x="373783" y="1194668"/>
                  <a:pt x="371165" y="1192704"/>
                </a:cubicBezTo>
                <a:cubicBezTo>
                  <a:pt x="367892" y="1190740"/>
                  <a:pt x="365273" y="1188122"/>
                  <a:pt x="362655" y="1186158"/>
                </a:cubicBezTo>
                <a:cubicBezTo>
                  <a:pt x="351526" y="1176993"/>
                  <a:pt x="340398" y="1167829"/>
                  <a:pt x="328615" y="1158664"/>
                </a:cubicBezTo>
                <a:cubicBezTo>
                  <a:pt x="314214" y="1147536"/>
                  <a:pt x="299812" y="1135753"/>
                  <a:pt x="285411" y="1123970"/>
                </a:cubicBezTo>
                <a:cubicBezTo>
                  <a:pt x="282792" y="1122006"/>
                  <a:pt x="280174" y="1119388"/>
                  <a:pt x="277555" y="1117423"/>
                </a:cubicBezTo>
                <a:cubicBezTo>
                  <a:pt x="274937" y="1115460"/>
                  <a:pt x="272319" y="1112841"/>
                  <a:pt x="269700" y="1110877"/>
                </a:cubicBezTo>
                <a:cubicBezTo>
                  <a:pt x="164962" y="1023159"/>
                  <a:pt x="65461" y="919076"/>
                  <a:pt x="65461" y="761969"/>
                </a:cubicBezTo>
                <a:cubicBezTo>
                  <a:pt x="65461" y="643484"/>
                  <a:pt x="161689" y="525654"/>
                  <a:pt x="269700" y="401277"/>
                </a:cubicBezTo>
                <a:cubicBezTo>
                  <a:pt x="271664" y="398659"/>
                  <a:pt x="273628" y="396040"/>
                  <a:pt x="276246" y="393422"/>
                </a:cubicBezTo>
                <a:cubicBezTo>
                  <a:pt x="278210" y="390804"/>
                  <a:pt x="280174" y="388185"/>
                  <a:pt x="282792" y="385566"/>
                </a:cubicBezTo>
                <a:cubicBezTo>
                  <a:pt x="287374" y="380984"/>
                  <a:pt x="291302" y="376402"/>
                  <a:pt x="295885" y="371165"/>
                </a:cubicBezTo>
                <a:cubicBezTo>
                  <a:pt x="312904" y="352182"/>
                  <a:pt x="329925" y="332543"/>
                  <a:pt x="346944" y="312905"/>
                </a:cubicBezTo>
                <a:cubicBezTo>
                  <a:pt x="348908" y="310287"/>
                  <a:pt x="351526" y="307668"/>
                  <a:pt x="353491" y="305050"/>
                </a:cubicBezTo>
                <a:cubicBezTo>
                  <a:pt x="355454" y="302431"/>
                  <a:pt x="358072" y="299813"/>
                  <a:pt x="360037" y="297194"/>
                </a:cubicBezTo>
                <a:lnTo>
                  <a:pt x="364846" y="291338"/>
                </a:lnTo>
                <a:lnTo>
                  <a:pt x="425133" y="373044"/>
                </a:lnTo>
                <a:lnTo>
                  <a:pt x="422879" y="375748"/>
                </a:lnTo>
                <a:cubicBezTo>
                  <a:pt x="420915" y="378366"/>
                  <a:pt x="418297" y="380984"/>
                  <a:pt x="416333" y="383603"/>
                </a:cubicBezTo>
                <a:cubicBezTo>
                  <a:pt x="402586" y="399314"/>
                  <a:pt x="388839" y="415025"/>
                  <a:pt x="375092" y="430735"/>
                </a:cubicBezTo>
                <a:cubicBezTo>
                  <a:pt x="367237" y="439245"/>
                  <a:pt x="359382" y="447755"/>
                  <a:pt x="352181" y="456265"/>
                </a:cubicBezTo>
                <a:cubicBezTo>
                  <a:pt x="350217" y="458883"/>
                  <a:pt x="347598" y="461502"/>
                  <a:pt x="345635" y="464120"/>
                </a:cubicBezTo>
                <a:cubicBezTo>
                  <a:pt x="343671" y="466739"/>
                  <a:pt x="341053" y="469357"/>
                  <a:pt x="339089" y="471976"/>
                </a:cubicBezTo>
                <a:cubicBezTo>
                  <a:pt x="300466" y="515835"/>
                  <a:pt x="265117" y="559039"/>
                  <a:pt x="235660" y="600279"/>
                </a:cubicBezTo>
                <a:lnTo>
                  <a:pt x="487031" y="600279"/>
                </a:lnTo>
                <a:cubicBezTo>
                  <a:pt x="454301" y="557075"/>
                  <a:pt x="413060" y="514526"/>
                  <a:pt x="368546" y="470666"/>
                </a:cubicBezTo>
                <a:cubicBezTo>
                  <a:pt x="377057" y="461502"/>
                  <a:pt x="384912" y="451683"/>
                  <a:pt x="393422" y="442518"/>
                </a:cubicBezTo>
                <a:cubicBezTo>
                  <a:pt x="406514" y="427462"/>
                  <a:pt x="419606" y="412406"/>
                  <a:pt x="432698" y="397350"/>
                </a:cubicBezTo>
                <a:lnTo>
                  <a:pt x="474179" y="439515"/>
                </a:lnTo>
                <a:lnTo>
                  <a:pt x="632201" y="653679"/>
                </a:lnTo>
                <a:lnTo>
                  <a:pt x="638441" y="665506"/>
                </a:lnTo>
                <a:cubicBezTo>
                  <a:pt x="650071" y="697326"/>
                  <a:pt x="656576" y="730221"/>
                  <a:pt x="656576" y="764588"/>
                </a:cubicBezTo>
                <a:cubicBezTo>
                  <a:pt x="656576" y="915803"/>
                  <a:pt x="562967" y="1023159"/>
                  <a:pt x="455610" y="1114151"/>
                </a:cubicBezTo>
                <a:cubicBezTo>
                  <a:pt x="440554" y="1101713"/>
                  <a:pt x="426152" y="1089930"/>
                  <a:pt x="411096" y="1078147"/>
                </a:cubicBezTo>
                <a:cubicBezTo>
                  <a:pt x="400623" y="1069637"/>
                  <a:pt x="389494" y="1061127"/>
                  <a:pt x="379020" y="1052617"/>
                </a:cubicBezTo>
                <a:cubicBezTo>
                  <a:pt x="416987" y="1020541"/>
                  <a:pt x="452991" y="986501"/>
                  <a:pt x="481794" y="950498"/>
                </a:cubicBezTo>
                <a:lnTo>
                  <a:pt x="240242" y="950498"/>
                </a:lnTo>
                <a:cubicBezTo>
                  <a:pt x="270354" y="986501"/>
                  <a:pt x="307668" y="1019886"/>
                  <a:pt x="346944" y="1052617"/>
                </a:cubicBezTo>
                <a:cubicBezTo>
                  <a:pt x="349563" y="1054580"/>
                  <a:pt x="352181" y="1057199"/>
                  <a:pt x="354800" y="1059163"/>
                </a:cubicBezTo>
                <a:cubicBezTo>
                  <a:pt x="357418" y="1061127"/>
                  <a:pt x="360037" y="1063745"/>
                  <a:pt x="362655" y="1065709"/>
                </a:cubicBezTo>
                <a:cubicBezTo>
                  <a:pt x="373783" y="1074219"/>
                  <a:pt x="384912" y="1083383"/>
                  <a:pt x="396040" y="1092548"/>
                </a:cubicBezTo>
                <a:cubicBezTo>
                  <a:pt x="410441" y="1104331"/>
                  <a:pt x="424843" y="1115460"/>
                  <a:pt x="439244" y="1127243"/>
                </a:cubicBezTo>
                <a:cubicBezTo>
                  <a:pt x="441863" y="1129207"/>
                  <a:pt x="444481" y="1131825"/>
                  <a:pt x="447100" y="1133789"/>
                </a:cubicBezTo>
                <a:cubicBezTo>
                  <a:pt x="449718" y="1135753"/>
                  <a:pt x="452337" y="1138371"/>
                  <a:pt x="454955" y="1140335"/>
                </a:cubicBezTo>
                <a:cubicBezTo>
                  <a:pt x="532200" y="1205141"/>
                  <a:pt x="602898" y="1275839"/>
                  <a:pt x="632355" y="1368795"/>
                </a:cubicBezTo>
                <a:lnTo>
                  <a:pt x="631700" y="1368795"/>
                </a:lnTo>
                <a:cubicBezTo>
                  <a:pt x="640865" y="1398253"/>
                  <a:pt x="646102" y="1429674"/>
                  <a:pt x="646102" y="1463714"/>
                </a:cubicBezTo>
                <a:cubicBezTo>
                  <a:pt x="646102" y="1504300"/>
                  <a:pt x="637592" y="1542267"/>
                  <a:pt x="623191" y="1578270"/>
                </a:cubicBezTo>
                <a:lnTo>
                  <a:pt x="623845" y="1578271"/>
                </a:lnTo>
                <a:cubicBezTo>
                  <a:pt x="586532" y="1671226"/>
                  <a:pt x="507979" y="1749779"/>
                  <a:pt x="424189" y="1820477"/>
                </a:cubicBezTo>
                <a:cubicBezTo>
                  <a:pt x="421570" y="1822441"/>
                  <a:pt x="418952" y="1825060"/>
                  <a:pt x="416333" y="1827023"/>
                </a:cubicBezTo>
                <a:cubicBezTo>
                  <a:pt x="413715" y="1828988"/>
                  <a:pt x="411097" y="1831606"/>
                  <a:pt x="408478" y="1833570"/>
                </a:cubicBezTo>
                <a:cubicBezTo>
                  <a:pt x="386875" y="1851245"/>
                  <a:pt x="365273" y="1868264"/>
                  <a:pt x="344326" y="1885284"/>
                </a:cubicBezTo>
                <a:cubicBezTo>
                  <a:pt x="339743" y="1888557"/>
                  <a:pt x="335816" y="1891830"/>
                  <a:pt x="331888" y="1895103"/>
                </a:cubicBezTo>
                <a:cubicBezTo>
                  <a:pt x="328615" y="1897067"/>
                  <a:pt x="325997" y="1899686"/>
                  <a:pt x="323378" y="1901649"/>
                </a:cubicBezTo>
                <a:cubicBezTo>
                  <a:pt x="320760" y="1903613"/>
                  <a:pt x="318141" y="1906232"/>
                  <a:pt x="315523" y="1908195"/>
                </a:cubicBezTo>
                <a:cubicBezTo>
                  <a:pt x="271009" y="1944854"/>
                  <a:pt x="228459" y="1980203"/>
                  <a:pt x="193110" y="2016207"/>
                </a:cubicBezTo>
                <a:lnTo>
                  <a:pt x="454301" y="2016207"/>
                </a:lnTo>
                <a:cubicBezTo>
                  <a:pt x="423534" y="1980858"/>
                  <a:pt x="386875" y="1945509"/>
                  <a:pt x="348908" y="1909504"/>
                </a:cubicBezTo>
                <a:cubicBezTo>
                  <a:pt x="352836" y="1906886"/>
                  <a:pt x="356763" y="1903613"/>
                  <a:pt x="360691" y="1900340"/>
                </a:cubicBezTo>
                <a:cubicBezTo>
                  <a:pt x="381638" y="1883320"/>
                  <a:pt x="403241" y="1865646"/>
                  <a:pt x="424843" y="1847971"/>
                </a:cubicBezTo>
                <a:cubicBezTo>
                  <a:pt x="541364" y="1959255"/>
                  <a:pt x="648066" y="2065302"/>
                  <a:pt x="648066" y="2196225"/>
                </a:cubicBezTo>
                <a:cubicBezTo>
                  <a:pt x="648066" y="2328456"/>
                  <a:pt x="542673" y="2439741"/>
                  <a:pt x="422879" y="2544479"/>
                </a:cubicBezTo>
                <a:cubicBezTo>
                  <a:pt x="413715" y="2536623"/>
                  <a:pt x="404550" y="2529423"/>
                  <a:pt x="395386" y="2521568"/>
                </a:cubicBezTo>
                <a:cubicBezTo>
                  <a:pt x="379675" y="2508475"/>
                  <a:pt x="363309" y="2495383"/>
                  <a:pt x="347598" y="2482291"/>
                </a:cubicBezTo>
                <a:cubicBezTo>
                  <a:pt x="383603" y="2450870"/>
                  <a:pt x="417642" y="2418793"/>
                  <a:pt x="447755" y="2386717"/>
                </a:cubicBezTo>
                <a:lnTo>
                  <a:pt x="210785" y="2386718"/>
                </a:lnTo>
                <a:cubicBezTo>
                  <a:pt x="242206" y="2418793"/>
                  <a:pt x="278210" y="2450870"/>
                  <a:pt x="315523" y="2482291"/>
                </a:cubicBezTo>
                <a:cubicBezTo>
                  <a:pt x="318141" y="2484254"/>
                  <a:pt x="320760" y="2486873"/>
                  <a:pt x="323378" y="2488837"/>
                </a:cubicBezTo>
                <a:cubicBezTo>
                  <a:pt x="325997" y="2490800"/>
                  <a:pt x="328615" y="2493419"/>
                  <a:pt x="331234" y="2495383"/>
                </a:cubicBezTo>
                <a:cubicBezTo>
                  <a:pt x="346944" y="2509129"/>
                  <a:pt x="363309" y="2522877"/>
                  <a:pt x="379675" y="2535969"/>
                </a:cubicBezTo>
                <a:cubicBezTo>
                  <a:pt x="388840" y="2543170"/>
                  <a:pt x="397349" y="2551025"/>
                  <a:pt x="406514" y="2558226"/>
                </a:cubicBezTo>
                <a:cubicBezTo>
                  <a:pt x="409132" y="2560190"/>
                  <a:pt x="411751" y="2562808"/>
                  <a:pt x="414369" y="2564772"/>
                </a:cubicBezTo>
                <a:cubicBezTo>
                  <a:pt x="416988" y="2566736"/>
                  <a:pt x="419606" y="2569354"/>
                  <a:pt x="422224" y="2571318"/>
                </a:cubicBezTo>
                <a:cubicBezTo>
                  <a:pt x="549874" y="2678020"/>
                  <a:pt x="669014" y="2788649"/>
                  <a:pt x="668359" y="2914335"/>
                </a:cubicBezTo>
                <a:lnTo>
                  <a:pt x="565585" y="2914335"/>
                </a:lnTo>
                <a:cubicBezTo>
                  <a:pt x="565585" y="2823998"/>
                  <a:pt x="459538" y="2727770"/>
                  <a:pt x="346289" y="2633506"/>
                </a:cubicBezTo>
                <a:cubicBezTo>
                  <a:pt x="343671" y="2631543"/>
                  <a:pt x="341052" y="2628924"/>
                  <a:pt x="338434" y="2626960"/>
                </a:cubicBezTo>
                <a:cubicBezTo>
                  <a:pt x="335815" y="2624996"/>
                  <a:pt x="333197" y="2622378"/>
                  <a:pt x="330579" y="2620414"/>
                </a:cubicBezTo>
                <a:cubicBezTo>
                  <a:pt x="323378" y="2614522"/>
                  <a:pt x="316177" y="2608631"/>
                  <a:pt x="308977" y="2602739"/>
                </a:cubicBezTo>
                <a:cubicBezTo>
                  <a:pt x="291302" y="2588338"/>
                  <a:pt x="272973" y="2573282"/>
                  <a:pt x="255298" y="2558226"/>
                </a:cubicBezTo>
                <a:cubicBezTo>
                  <a:pt x="252680" y="2556262"/>
                  <a:pt x="250062" y="2553643"/>
                  <a:pt x="247443" y="2551680"/>
                </a:cubicBezTo>
                <a:cubicBezTo>
                  <a:pt x="244825" y="2549716"/>
                  <a:pt x="242206" y="2547097"/>
                  <a:pt x="239588" y="2545134"/>
                </a:cubicBezTo>
                <a:cubicBezTo>
                  <a:pt x="176091" y="2491128"/>
                  <a:pt x="116194" y="2435813"/>
                  <a:pt x="72171" y="2377144"/>
                </a:cubicBezTo>
                <a:close/>
                <a:moveTo>
                  <a:pt x="0" y="2915645"/>
                </a:moveTo>
                <a:cubicBezTo>
                  <a:pt x="0" y="2787995"/>
                  <a:pt x="116521" y="2678020"/>
                  <a:pt x="240242" y="2572628"/>
                </a:cubicBezTo>
                <a:cubicBezTo>
                  <a:pt x="257917" y="2587683"/>
                  <a:pt x="276246" y="2602740"/>
                  <a:pt x="295229" y="2617796"/>
                </a:cubicBezTo>
                <a:cubicBezTo>
                  <a:pt x="301776" y="2623687"/>
                  <a:pt x="308977" y="2628925"/>
                  <a:pt x="315523" y="2634816"/>
                </a:cubicBezTo>
                <a:cubicBezTo>
                  <a:pt x="202275" y="2731698"/>
                  <a:pt x="102773" y="2823999"/>
                  <a:pt x="102773" y="2915645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sz="900"/>
          </a:p>
        </p:txBody>
      </p:sp>
      <p:sp>
        <p:nvSpPr>
          <p:cNvPr id="106" name="Google Shape;116;p16"/>
          <p:cNvSpPr txBox="1">
            <a:spLocks noGrp="1"/>
          </p:cNvSpPr>
          <p:nvPr>
            <p:ph type="title"/>
          </p:nvPr>
        </p:nvSpPr>
        <p:spPr>
          <a:xfrm>
            <a:off x="0" y="446"/>
            <a:ext cx="12192000" cy="631718"/>
          </a:xfrm>
          <a:prstGeom prst="rect">
            <a:avLst/>
          </a:prstGeom>
          <a:solidFill>
            <a:srgbClr val="8B52F2"/>
          </a:solidFill>
        </p:spPr>
        <p:txBody>
          <a:bodyPr spcFirstLastPara="1" vert="horz" wrap="square" lIns="121884" tIns="121884" rIns="121884" bIns="121884" rtlCol="0" anchor="ctr" anchorCtr="0">
            <a:noAutofit/>
          </a:bodyPr>
          <a:lstStyle/>
          <a:p>
            <a:pPr>
              <a:lnSpc>
                <a:spcPct val="107000"/>
              </a:lnSpc>
              <a:spcAft>
                <a:spcPts val="400"/>
              </a:spcAft>
            </a:pPr>
            <a:r>
              <a:rPr lang="en-US" sz="2999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Machine Learning Model Development</a:t>
            </a:r>
            <a:endParaRPr lang="en-US" sz="2999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219922417"/>
              </p:ext>
            </p:extLst>
          </p:nvPr>
        </p:nvGraphicFramePr>
        <p:xfrm>
          <a:off x="-113135" y="730150"/>
          <a:ext cx="6747450" cy="56975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graphicFrame>
        <p:nvGraphicFramePr>
          <p:cNvPr id="13" name="Diagram 12"/>
          <p:cNvGraphicFramePr/>
          <p:nvPr>
            <p:extLst>
              <p:ext uri="{D42A27DB-BD31-4B8C-83A1-F6EECF244321}">
                <p14:modId xmlns:p14="http://schemas.microsoft.com/office/powerpoint/2010/main" val="1487326072"/>
              </p:ext>
            </p:extLst>
          </p:nvPr>
        </p:nvGraphicFramePr>
        <p:xfrm>
          <a:off x="5721077" y="722811"/>
          <a:ext cx="6747450" cy="56975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</p:spTree>
    <p:extLst>
      <p:ext uri="{BB962C8B-B14F-4D97-AF65-F5344CB8AC3E}">
        <p14:creationId xmlns:p14="http://schemas.microsoft.com/office/powerpoint/2010/main" val="4205157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RESULTS/METHOD</a:t>
            </a:r>
            <a:endParaRPr lang="en-US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463039"/>
            <a:ext cx="6454140" cy="4899185"/>
          </a:xfrm>
        </p:spPr>
        <p:txBody>
          <a:bodyPr>
            <a:noAutofit/>
          </a:bodyPr>
          <a:lstStyle/>
          <a:p>
            <a:r>
              <a:rPr lang="en-US" b="1" dirty="0" smtClean="0"/>
              <a:t>Descriptive statistics</a:t>
            </a:r>
          </a:p>
          <a:p>
            <a:r>
              <a:rPr lang="en-US" b="1" dirty="0" smtClean="0"/>
              <a:t>Data Size</a:t>
            </a:r>
          </a:p>
          <a:p>
            <a:pPr lvl="1"/>
            <a:r>
              <a:rPr lang="en-US" sz="2800" dirty="0" smtClean="0"/>
              <a:t>Variables = 30</a:t>
            </a:r>
          </a:p>
          <a:p>
            <a:pPr lvl="1"/>
            <a:r>
              <a:rPr lang="en-US" sz="2800" dirty="0" smtClean="0"/>
              <a:t>Sample size = 736</a:t>
            </a:r>
          </a:p>
          <a:p>
            <a:r>
              <a:rPr lang="en-US" b="1" dirty="0" smtClean="0"/>
              <a:t>Number od duplicates</a:t>
            </a:r>
          </a:p>
          <a:p>
            <a:pPr marL="457200" lvl="1" indent="0">
              <a:buNone/>
            </a:pPr>
            <a:r>
              <a:rPr lang="en-US" sz="2800" dirty="0" smtClean="0"/>
              <a:t>= 0</a:t>
            </a:r>
          </a:p>
          <a:p>
            <a:r>
              <a:rPr lang="en-US" b="1" dirty="0" smtClean="0"/>
              <a:t>Distribution of the data </a:t>
            </a:r>
          </a:p>
          <a:p>
            <a:pPr lvl="1"/>
            <a:r>
              <a:rPr lang="en-US" sz="2800" dirty="0" smtClean="0"/>
              <a:t>Most numerical data were skewed. This required transformations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5160" y="1331477"/>
            <a:ext cx="4610100" cy="456640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72400" y="5992892"/>
            <a:ext cx="4107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 1: Plot for numerical data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757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RESULTS/METHOD</a:t>
            </a:r>
            <a:endParaRPr lang="en-US" b="1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914400" y="1668780"/>
            <a:ext cx="10439400" cy="4508183"/>
          </a:xfrm>
        </p:spPr>
        <p:txBody>
          <a:bodyPr>
            <a:normAutofit/>
          </a:bodyPr>
          <a:lstStyle/>
          <a:p>
            <a:r>
              <a:rPr lang="en-US" b="1" dirty="0"/>
              <a:t>Dataset statistics</a:t>
            </a:r>
          </a:p>
          <a:p>
            <a:r>
              <a:rPr lang="en-US" dirty="0" smtClean="0"/>
              <a:t>Missing cells	</a:t>
            </a:r>
          </a:p>
          <a:p>
            <a:pPr marL="0" indent="0">
              <a:buNone/>
            </a:pPr>
            <a:r>
              <a:rPr lang="en-US" dirty="0" smtClean="0"/>
              <a:t>	= 744</a:t>
            </a:r>
          </a:p>
          <a:p>
            <a:r>
              <a:rPr lang="en-US" b="1" dirty="0" smtClean="0"/>
              <a:t>Missing </a:t>
            </a:r>
            <a:r>
              <a:rPr lang="en-US" b="1" dirty="0"/>
              <a:t>cells (%)</a:t>
            </a:r>
            <a:r>
              <a:rPr lang="en-US" dirty="0"/>
              <a:t>	</a:t>
            </a:r>
            <a:endParaRPr lang="en-US" dirty="0" smtClean="0"/>
          </a:p>
          <a:p>
            <a:pPr marL="457200" lvl="1" indent="0">
              <a:buNone/>
            </a:pPr>
            <a:r>
              <a:rPr lang="en-US" sz="2800" dirty="0" smtClean="0"/>
              <a:t>=  3.4%</a:t>
            </a:r>
          </a:p>
          <a:p>
            <a:r>
              <a:rPr lang="en-US" b="1" dirty="0"/>
              <a:t>Variable types</a:t>
            </a:r>
          </a:p>
          <a:p>
            <a:pPr lvl="1"/>
            <a:r>
              <a:rPr lang="en-US" dirty="0" smtClean="0"/>
              <a:t>Categorical</a:t>
            </a:r>
            <a:r>
              <a:rPr lang="en-US" dirty="0"/>
              <a:t>	16</a:t>
            </a:r>
          </a:p>
          <a:p>
            <a:pPr lvl="1"/>
            <a:r>
              <a:rPr lang="en-US" dirty="0"/>
              <a:t>Numeric	</a:t>
            </a:r>
            <a:r>
              <a:rPr lang="en-US" dirty="0" smtClean="0"/>
              <a:t>	5</a:t>
            </a:r>
            <a:endParaRPr lang="en-US" dirty="0"/>
          </a:p>
          <a:p>
            <a:pPr lvl="1"/>
            <a:r>
              <a:rPr lang="en-US" dirty="0" smtClean="0"/>
              <a:t>Boolean	</a:t>
            </a:r>
            <a:r>
              <a:rPr lang="en-US" dirty="0"/>
              <a:t>	9</a:t>
            </a:r>
          </a:p>
          <a:p>
            <a:pPr marL="457200" lvl="1" indent="0">
              <a:buNone/>
            </a:pPr>
            <a:endParaRPr lang="en-US" sz="2800" dirty="0" smtClean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2492" y="1462246"/>
            <a:ext cx="3968848" cy="453475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7339342" y="6131938"/>
            <a:ext cx="4014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Table 1: </a:t>
            </a:r>
            <a:r>
              <a:rPr lang="en-US" b="1" dirty="0"/>
              <a:t>Missing Values Percentage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78108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RESULTS/METHOD</a:t>
            </a:r>
            <a:endParaRPr lang="en-US" b="1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914400" y="1668780"/>
            <a:ext cx="4549140" cy="4508183"/>
          </a:xfrm>
        </p:spPr>
        <p:txBody>
          <a:bodyPr>
            <a:normAutofit/>
          </a:bodyPr>
          <a:lstStyle/>
          <a:p>
            <a:r>
              <a:rPr lang="en-US" b="1" dirty="0"/>
              <a:t>Dataset statistics</a:t>
            </a:r>
          </a:p>
          <a:p>
            <a:r>
              <a:rPr lang="en-US" dirty="0" smtClean="0"/>
              <a:t>Imbalanced data (Alerts)</a:t>
            </a:r>
          </a:p>
          <a:p>
            <a:pPr marL="0" indent="0">
              <a:buNone/>
            </a:pPr>
            <a:r>
              <a:rPr lang="en-US" dirty="0" smtClean="0"/>
              <a:t>	= 12 variables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Note: This shaped the decision to use F1 score as the best evaluation metrics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423660" y="6131938"/>
            <a:ext cx="4930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Table 1: </a:t>
            </a:r>
            <a:r>
              <a:rPr lang="en-US" b="1" dirty="0" smtClean="0"/>
              <a:t>Imbalanced variables Percentage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6204" y="1690689"/>
            <a:ext cx="5167596" cy="444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889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RESULTS/METHOD</a:t>
            </a:r>
            <a:endParaRPr lang="en-US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4076700" cy="4351338"/>
          </a:xfrm>
        </p:spPr>
        <p:txBody>
          <a:bodyPr>
            <a:normAutofit/>
          </a:bodyPr>
          <a:lstStyle/>
          <a:p>
            <a:r>
              <a:rPr lang="en-US" b="1" dirty="0" smtClean="0"/>
              <a:t>Target </a:t>
            </a:r>
          </a:p>
          <a:p>
            <a:pPr lvl="1"/>
            <a:r>
              <a:rPr lang="en-US" sz="2800" dirty="0" smtClean="0"/>
              <a:t>The prevalence of </a:t>
            </a:r>
            <a:r>
              <a:rPr lang="en-US" sz="2800" dirty="0" err="1" smtClean="0"/>
              <a:t>IMD</a:t>
            </a:r>
            <a:r>
              <a:rPr lang="en-US" sz="2800" dirty="0" smtClean="0"/>
              <a:t> was 74.3%</a:t>
            </a:r>
          </a:p>
          <a:p>
            <a:pPr lvl="1"/>
            <a:endParaRPr lang="en-US" sz="2800" dirty="0"/>
          </a:p>
          <a:p>
            <a:pPr marL="228600" lvl="1"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Handling </a:t>
            </a:r>
            <a:r>
              <a:rPr lang="en-US" sz="2800" b="1" dirty="0" smtClean="0">
                <a:solidFill>
                  <a:prstClr val="black"/>
                </a:solidFill>
              </a:rPr>
              <a:t>missing values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 smtClean="0">
                <a:solidFill>
                  <a:prstClr val="black"/>
                </a:solidFill>
              </a:rPr>
              <a:t>Categorical variables: Mode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 smtClean="0">
                <a:solidFill>
                  <a:prstClr val="black"/>
                </a:solidFill>
              </a:rPr>
              <a:t>Numerical variables: Mean </a:t>
            </a:r>
            <a:endParaRPr lang="en-US" sz="2400" dirty="0">
              <a:solidFill>
                <a:prstClr val="black"/>
              </a:solidFill>
            </a:endParaRPr>
          </a:p>
          <a:p>
            <a:pPr marL="457200" lvl="1" indent="0">
              <a:buNone/>
            </a:pPr>
            <a:endParaRPr lang="en-US" sz="28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6865" y="1825625"/>
            <a:ext cx="6153150" cy="391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707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850</Words>
  <Application>Microsoft Office PowerPoint</Application>
  <PresentationFormat>Widescreen</PresentationFormat>
  <Paragraphs>168</Paragraphs>
  <Slides>22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Calibri</vt:lpstr>
      <vt:lpstr>Calibri Light</vt:lpstr>
      <vt:lpstr>Fira Sans Extra Condensed</vt:lpstr>
      <vt:lpstr>Fira Sans Extra Condensed Medium</vt:lpstr>
      <vt:lpstr>Roboto</vt:lpstr>
      <vt:lpstr>Times New Roman</vt:lpstr>
      <vt:lpstr>Office Theme</vt:lpstr>
      <vt:lpstr>Genetic, Biological And Psychosocial Predictors of Incident and Persistent Internalizing Mental Disorders Among Ugandan Children and Adolescents Living With HIV: A Machine Learning Approach</vt:lpstr>
      <vt:lpstr>Concept of the Study</vt:lpstr>
      <vt:lpstr>Study Aims</vt:lpstr>
      <vt:lpstr>Method</vt:lpstr>
      <vt:lpstr>Machine Learning Model Development</vt:lpstr>
      <vt:lpstr>RESULTS/METHOD</vt:lpstr>
      <vt:lpstr>RESULTS/METHOD</vt:lpstr>
      <vt:lpstr>RESULTS/METHOD</vt:lpstr>
      <vt:lpstr>RESULTS/METHOD</vt:lpstr>
      <vt:lpstr>TRANSFORMATIONS</vt:lpstr>
      <vt:lpstr>TRANSFORMATIONS</vt:lpstr>
      <vt:lpstr>MODEL SPOT-CHECKING</vt:lpstr>
      <vt:lpstr>MODEL SPOT-CHECKING</vt:lpstr>
      <vt:lpstr>MODEL SPOT-CHECKING</vt:lpstr>
      <vt:lpstr>IMPROVING ACCURACY</vt:lpstr>
      <vt:lpstr>IMPROVING ACCURACY</vt:lpstr>
      <vt:lpstr>IMPROVING ACCURACY</vt:lpstr>
      <vt:lpstr>PERFORMANCE ON UNSEEN DATA</vt:lpstr>
      <vt:lpstr>FEATURE IMPORTANCE </vt:lpstr>
      <vt:lpstr>FEATURE IMPORTANCE 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Genetic, Biological And Psychosocial Predictors of Incident and Persistent Internalizing Mental Disorders Among Ugandan Children and Adolescents Living With HIV: A Machine Learning Approach</dc:title>
  <dc:creator>Isaac</dc:creator>
  <cp:lastModifiedBy>Isaac</cp:lastModifiedBy>
  <cp:revision>20</cp:revision>
  <dcterms:created xsi:type="dcterms:W3CDTF">2024-03-16T10:20:12Z</dcterms:created>
  <dcterms:modified xsi:type="dcterms:W3CDTF">2024-03-25T20:20:51Z</dcterms:modified>
</cp:coreProperties>
</file>

<file path=docProps/thumbnail.jpeg>
</file>